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5" r:id="rId3"/>
    <p:sldId id="271" r:id="rId4"/>
    <p:sldId id="292" r:id="rId5"/>
    <p:sldId id="286" r:id="rId6"/>
    <p:sldId id="258" r:id="rId7"/>
    <p:sldId id="278" r:id="rId8"/>
    <p:sldId id="330" r:id="rId9"/>
    <p:sldId id="279" r:id="rId10"/>
    <p:sldId id="283" r:id="rId11"/>
    <p:sldId id="300" r:id="rId12"/>
    <p:sldId id="296" r:id="rId13"/>
    <p:sldId id="282" r:id="rId14"/>
    <p:sldId id="305" r:id="rId15"/>
    <p:sldId id="306" r:id="rId16"/>
    <p:sldId id="298" r:id="rId17"/>
    <p:sldId id="316" r:id="rId18"/>
    <p:sldId id="309" r:id="rId19"/>
    <p:sldId id="261" r:id="rId20"/>
    <p:sldId id="266" r:id="rId21"/>
    <p:sldId id="263" r:id="rId22"/>
    <p:sldId id="287" r:id="rId23"/>
    <p:sldId id="269" r:id="rId24"/>
    <p:sldId id="270" r:id="rId25"/>
    <p:sldId id="311" r:id="rId26"/>
    <p:sldId id="310" r:id="rId27"/>
    <p:sldId id="275" r:id="rId28"/>
    <p:sldId id="327" r:id="rId29"/>
    <p:sldId id="313" r:id="rId30"/>
    <p:sldId id="326" r:id="rId31"/>
    <p:sldId id="312" r:id="rId32"/>
    <p:sldId id="325" r:id="rId33"/>
    <p:sldId id="320" r:id="rId34"/>
    <p:sldId id="324" r:id="rId35"/>
    <p:sldId id="318" r:id="rId36"/>
    <p:sldId id="328" r:id="rId37"/>
    <p:sldId id="319" r:id="rId38"/>
    <p:sldId id="32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>
        <p:scale>
          <a:sx n="77" d="100"/>
          <a:sy n="77" d="100"/>
        </p:scale>
        <p:origin x="81" y="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hyperlink" Target="http://beta-developer.wildernesslabs.co/" TargetMode="Externa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s://hastlayer.com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6.sv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hyperlink" Target="http://beta-developer.wildernesslabs.co/" TargetMode="External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hyperlink" Target="https://hastlay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F7666A-A7EF-4635-9D37-4A4025CAE49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4C3D03-C3D7-42DA-9140-11C4E79A4943}">
      <dgm:prSet/>
      <dgm:spPr/>
      <dgm:t>
        <a:bodyPr/>
        <a:lstStyle/>
        <a:p>
          <a:r>
            <a:rPr lang="en-US"/>
            <a:t>Version of Windows for non-general purpose devices</a:t>
          </a:r>
        </a:p>
      </dgm:t>
    </dgm:pt>
    <dgm:pt modelId="{CA1F080C-B4A6-4E4A-8BAD-F79F9C5B4088}" type="parTrans" cxnId="{41C8585E-9410-4213-BA15-31CA4957E6F2}">
      <dgm:prSet/>
      <dgm:spPr/>
      <dgm:t>
        <a:bodyPr/>
        <a:lstStyle/>
        <a:p>
          <a:endParaRPr lang="en-US"/>
        </a:p>
      </dgm:t>
    </dgm:pt>
    <dgm:pt modelId="{4B20DA2D-A56D-4AC2-AE9A-A1D5076AE112}" type="sibTrans" cxnId="{41C8585E-9410-4213-BA15-31CA4957E6F2}">
      <dgm:prSet/>
      <dgm:spPr/>
      <dgm:t>
        <a:bodyPr/>
        <a:lstStyle/>
        <a:p>
          <a:endParaRPr lang="en-US"/>
        </a:p>
      </dgm:t>
    </dgm:pt>
    <dgm:pt modelId="{8D22E3D2-0428-4A0A-8C06-7AB619C195EF}">
      <dgm:prSet/>
      <dgm:spPr/>
      <dgm:t>
        <a:bodyPr/>
        <a:lstStyle/>
        <a:p>
          <a:r>
            <a:rPr lang="en-US"/>
            <a:t>Only supports certain chips/boards</a:t>
          </a:r>
        </a:p>
      </dgm:t>
    </dgm:pt>
    <dgm:pt modelId="{8D13C5B4-A74A-48E7-9A24-81AEDDF7F46B}" type="parTrans" cxnId="{E96CAF9D-4D37-4B2F-85D7-2131C99BF4F6}">
      <dgm:prSet/>
      <dgm:spPr/>
      <dgm:t>
        <a:bodyPr/>
        <a:lstStyle/>
        <a:p>
          <a:endParaRPr lang="en-US"/>
        </a:p>
      </dgm:t>
    </dgm:pt>
    <dgm:pt modelId="{4C2E4084-2789-4DD1-9443-B082C2030EEB}" type="sibTrans" cxnId="{E96CAF9D-4D37-4B2F-85D7-2131C99BF4F6}">
      <dgm:prSet/>
      <dgm:spPr/>
      <dgm:t>
        <a:bodyPr/>
        <a:lstStyle/>
        <a:p>
          <a:endParaRPr lang="en-US"/>
        </a:p>
      </dgm:t>
    </dgm:pt>
    <dgm:pt modelId="{2B1EE5CE-DC33-46F4-AA8A-58BEED55C529}">
      <dgm:prSet/>
      <dgm:spPr/>
      <dgm:t>
        <a:bodyPr/>
        <a:lstStyle/>
        <a:p>
          <a:r>
            <a:rPr lang="en-US"/>
            <a:t>Still Windows</a:t>
          </a:r>
        </a:p>
      </dgm:t>
    </dgm:pt>
    <dgm:pt modelId="{4606A9CF-27F9-4523-A2EE-A2A5D7B32737}" type="parTrans" cxnId="{2DD6224E-0D70-487B-BC85-72D3B200A033}">
      <dgm:prSet/>
      <dgm:spPr/>
      <dgm:t>
        <a:bodyPr/>
        <a:lstStyle/>
        <a:p>
          <a:endParaRPr lang="en-US"/>
        </a:p>
      </dgm:t>
    </dgm:pt>
    <dgm:pt modelId="{C19E7748-49BC-4D5B-B006-5FC34E13D522}" type="sibTrans" cxnId="{2DD6224E-0D70-487B-BC85-72D3B200A033}">
      <dgm:prSet/>
      <dgm:spPr/>
      <dgm:t>
        <a:bodyPr/>
        <a:lstStyle/>
        <a:p>
          <a:endParaRPr lang="en-US"/>
        </a:p>
      </dgm:t>
    </dgm:pt>
    <dgm:pt modelId="{3A4EC594-655C-4621-92AC-EE968E55A2F9}">
      <dgm:prSet/>
      <dgm:spPr/>
      <dgm:t>
        <a:bodyPr/>
        <a:lstStyle/>
        <a:p>
          <a:endParaRPr lang="en-US" dirty="0"/>
        </a:p>
      </dgm:t>
    </dgm:pt>
    <dgm:pt modelId="{8222C47A-5057-4A01-9CC9-9A317F882132}" type="parTrans" cxnId="{A38FEDC2-0190-4400-9E37-77A3004C5792}">
      <dgm:prSet/>
      <dgm:spPr/>
      <dgm:t>
        <a:bodyPr/>
        <a:lstStyle/>
        <a:p>
          <a:endParaRPr lang="en-US"/>
        </a:p>
      </dgm:t>
    </dgm:pt>
    <dgm:pt modelId="{6DF754C1-2D1D-42A3-A214-6855AF0FC6BE}" type="sibTrans" cxnId="{A38FEDC2-0190-4400-9E37-77A3004C5792}">
      <dgm:prSet/>
      <dgm:spPr/>
      <dgm:t>
        <a:bodyPr/>
        <a:lstStyle/>
        <a:p>
          <a:endParaRPr lang="en-US"/>
        </a:p>
      </dgm:t>
    </dgm:pt>
    <dgm:pt modelId="{20D0E315-8958-460C-A9BB-A9085E2CAAF2}" type="pres">
      <dgm:prSet presAssocID="{0EF7666A-A7EF-4635-9D37-4A4025CAE49B}" presName="linear" presStyleCnt="0">
        <dgm:presLayoutVars>
          <dgm:animLvl val="lvl"/>
          <dgm:resizeHandles val="exact"/>
        </dgm:presLayoutVars>
      </dgm:prSet>
      <dgm:spPr/>
    </dgm:pt>
    <dgm:pt modelId="{4EA507B8-771A-4E53-98DD-4235424BB140}" type="pres">
      <dgm:prSet presAssocID="{894C3D03-C3D7-42DA-9140-11C4E79A49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1E78A04-8F2B-4EA4-BD99-C403734B75EF}" type="pres">
      <dgm:prSet presAssocID="{4B20DA2D-A56D-4AC2-AE9A-A1D5076AE112}" presName="spacer" presStyleCnt="0"/>
      <dgm:spPr/>
    </dgm:pt>
    <dgm:pt modelId="{48B40EEF-BAF2-48CF-89C9-A730E0C05E80}" type="pres">
      <dgm:prSet presAssocID="{8D22E3D2-0428-4A0A-8C06-7AB619C195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970EE4-6539-47CB-A169-FFB9EDC13B1E}" type="pres">
      <dgm:prSet presAssocID="{4C2E4084-2789-4DD1-9443-B082C2030EEB}" presName="spacer" presStyleCnt="0"/>
      <dgm:spPr/>
    </dgm:pt>
    <dgm:pt modelId="{B1721273-DE4C-4490-A0FC-9925C2A7D052}" type="pres">
      <dgm:prSet presAssocID="{2B1EE5CE-DC33-46F4-AA8A-58BEED55C52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23DA532-04BA-4E56-819A-26527EF4B04D}" type="pres">
      <dgm:prSet presAssocID="{2B1EE5CE-DC33-46F4-AA8A-58BEED55C52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1C8585E-9410-4213-BA15-31CA4957E6F2}" srcId="{0EF7666A-A7EF-4635-9D37-4A4025CAE49B}" destId="{894C3D03-C3D7-42DA-9140-11C4E79A4943}" srcOrd="0" destOrd="0" parTransId="{CA1F080C-B4A6-4E4A-8BAD-F79F9C5B4088}" sibTransId="{4B20DA2D-A56D-4AC2-AE9A-A1D5076AE112}"/>
    <dgm:cxn modelId="{2EE67F45-D539-4F59-86BE-DBA98FB3D87E}" type="presOf" srcId="{2B1EE5CE-DC33-46F4-AA8A-58BEED55C529}" destId="{B1721273-DE4C-4490-A0FC-9925C2A7D052}" srcOrd="0" destOrd="0" presId="urn:microsoft.com/office/officeart/2005/8/layout/vList2"/>
    <dgm:cxn modelId="{AC5BF169-AB9A-438E-93B9-9D62BFA4C972}" type="presOf" srcId="{3A4EC594-655C-4621-92AC-EE968E55A2F9}" destId="{E23DA532-04BA-4E56-819A-26527EF4B04D}" srcOrd="0" destOrd="0" presId="urn:microsoft.com/office/officeart/2005/8/layout/vList2"/>
    <dgm:cxn modelId="{2DD6224E-0D70-487B-BC85-72D3B200A033}" srcId="{0EF7666A-A7EF-4635-9D37-4A4025CAE49B}" destId="{2B1EE5CE-DC33-46F4-AA8A-58BEED55C529}" srcOrd="2" destOrd="0" parTransId="{4606A9CF-27F9-4523-A2EE-A2A5D7B32737}" sibTransId="{C19E7748-49BC-4D5B-B006-5FC34E13D522}"/>
    <dgm:cxn modelId="{A6D47879-3FF9-414B-B6C3-87B7F571932F}" type="presOf" srcId="{0EF7666A-A7EF-4635-9D37-4A4025CAE49B}" destId="{20D0E315-8958-460C-A9BB-A9085E2CAAF2}" srcOrd="0" destOrd="0" presId="urn:microsoft.com/office/officeart/2005/8/layout/vList2"/>
    <dgm:cxn modelId="{9C9C9F84-5044-46C6-A18C-758EE49226E8}" type="presOf" srcId="{894C3D03-C3D7-42DA-9140-11C4E79A4943}" destId="{4EA507B8-771A-4E53-98DD-4235424BB140}" srcOrd="0" destOrd="0" presId="urn:microsoft.com/office/officeart/2005/8/layout/vList2"/>
    <dgm:cxn modelId="{E96CAF9D-4D37-4B2F-85D7-2131C99BF4F6}" srcId="{0EF7666A-A7EF-4635-9D37-4A4025CAE49B}" destId="{8D22E3D2-0428-4A0A-8C06-7AB619C195EF}" srcOrd="1" destOrd="0" parTransId="{8D13C5B4-A74A-48E7-9A24-81AEDDF7F46B}" sibTransId="{4C2E4084-2789-4DD1-9443-B082C2030EEB}"/>
    <dgm:cxn modelId="{A38FEDC2-0190-4400-9E37-77A3004C5792}" srcId="{2B1EE5CE-DC33-46F4-AA8A-58BEED55C529}" destId="{3A4EC594-655C-4621-92AC-EE968E55A2F9}" srcOrd="0" destOrd="0" parTransId="{8222C47A-5057-4A01-9CC9-9A317F882132}" sibTransId="{6DF754C1-2D1D-42A3-A214-6855AF0FC6BE}"/>
    <dgm:cxn modelId="{67CFE9E1-A9EC-444B-AF96-2D7C68B6E950}" type="presOf" srcId="{8D22E3D2-0428-4A0A-8C06-7AB619C195EF}" destId="{48B40EEF-BAF2-48CF-89C9-A730E0C05E80}" srcOrd="0" destOrd="0" presId="urn:microsoft.com/office/officeart/2005/8/layout/vList2"/>
    <dgm:cxn modelId="{A773B2A7-F2EA-478F-9800-5347F0EF7421}" type="presParOf" srcId="{20D0E315-8958-460C-A9BB-A9085E2CAAF2}" destId="{4EA507B8-771A-4E53-98DD-4235424BB140}" srcOrd="0" destOrd="0" presId="urn:microsoft.com/office/officeart/2005/8/layout/vList2"/>
    <dgm:cxn modelId="{94F72E97-05A1-4778-A669-B130ABBE71A4}" type="presParOf" srcId="{20D0E315-8958-460C-A9BB-A9085E2CAAF2}" destId="{01E78A04-8F2B-4EA4-BD99-C403734B75EF}" srcOrd="1" destOrd="0" presId="urn:microsoft.com/office/officeart/2005/8/layout/vList2"/>
    <dgm:cxn modelId="{AC41A00C-2209-452F-AFB6-810994619993}" type="presParOf" srcId="{20D0E315-8958-460C-A9BB-A9085E2CAAF2}" destId="{48B40EEF-BAF2-48CF-89C9-A730E0C05E80}" srcOrd="2" destOrd="0" presId="urn:microsoft.com/office/officeart/2005/8/layout/vList2"/>
    <dgm:cxn modelId="{A6A5BB0E-031C-4120-A1CF-3FE917187C3F}" type="presParOf" srcId="{20D0E315-8958-460C-A9BB-A9085E2CAAF2}" destId="{30970EE4-6539-47CB-A169-FFB9EDC13B1E}" srcOrd="3" destOrd="0" presId="urn:microsoft.com/office/officeart/2005/8/layout/vList2"/>
    <dgm:cxn modelId="{A7CA1B37-E0B0-4A45-A23B-F6FAE3E86280}" type="presParOf" srcId="{20D0E315-8958-460C-A9BB-A9085E2CAAF2}" destId="{B1721273-DE4C-4490-A0FC-9925C2A7D052}" srcOrd="4" destOrd="0" presId="urn:microsoft.com/office/officeart/2005/8/layout/vList2"/>
    <dgm:cxn modelId="{C732C231-0C2F-4636-8BE5-3B480F8A5B5E}" type="presParOf" srcId="{20D0E315-8958-460C-A9BB-A9085E2CAAF2}" destId="{E23DA532-04BA-4E56-819A-26527EF4B04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9751B8-C1DB-4CF3-AEF7-819E6D00500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3E4E0F87-C2CE-4DC2-9F6B-E0452821D55F}">
      <dgm:prSet/>
      <dgm:spPr/>
      <dgm:t>
        <a:bodyPr/>
        <a:lstStyle/>
        <a:p>
          <a:pPr>
            <a:defRPr cap="all"/>
          </a:pPr>
          <a:r>
            <a:rPr lang="en-US"/>
            <a:t>Running on Linux</a:t>
          </a:r>
        </a:p>
      </dgm:t>
    </dgm:pt>
    <dgm:pt modelId="{EFF90494-6D43-45D0-8037-E103EE7D27E4}" type="parTrans" cxnId="{B7D66E2E-DFE4-448B-A9C4-A052DBAB9DB7}">
      <dgm:prSet/>
      <dgm:spPr/>
      <dgm:t>
        <a:bodyPr/>
        <a:lstStyle/>
        <a:p>
          <a:endParaRPr lang="en-US"/>
        </a:p>
      </dgm:t>
    </dgm:pt>
    <dgm:pt modelId="{5FD50287-577D-481A-A271-B33B797A5CD1}" type="sibTrans" cxnId="{B7D66E2E-DFE4-448B-A9C4-A052DBAB9DB7}">
      <dgm:prSet/>
      <dgm:spPr/>
      <dgm:t>
        <a:bodyPr/>
        <a:lstStyle/>
        <a:p>
          <a:endParaRPr lang="en-US"/>
        </a:p>
      </dgm:t>
    </dgm:pt>
    <dgm:pt modelId="{C55041FC-C431-43AA-A142-F6AEC0591E72}">
      <dgm:prSet/>
      <dgm:spPr/>
      <dgm:t>
        <a:bodyPr/>
        <a:lstStyle/>
        <a:p>
          <a:pPr>
            <a:defRPr cap="all"/>
          </a:pPr>
          <a:r>
            <a:rPr lang="en-US"/>
            <a:t>Mono vs .NET Core (Pre/Post 3.0)</a:t>
          </a:r>
        </a:p>
      </dgm:t>
    </dgm:pt>
    <dgm:pt modelId="{3DE3B079-1153-47A0-8FC9-2F4C64ADFD90}" type="parTrans" cxnId="{1CF5C883-F48E-4EA9-92ED-2299F78307DF}">
      <dgm:prSet/>
      <dgm:spPr/>
      <dgm:t>
        <a:bodyPr/>
        <a:lstStyle/>
        <a:p>
          <a:endParaRPr lang="en-US"/>
        </a:p>
      </dgm:t>
    </dgm:pt>
    <dgm:pt modelId="{39B35643-A3A7-4DC2-B63D-12330F95651E}" type="sibTrans" cxnId="{1CF5C883-F48E-4EA9-92ED-2299F78307DF}">
      <dgm:prSet/>
      <dgm:spPr/>
      <dgm:t>
        <a:bodyPr/>
        <a:lstStyle/>
        <a:p>
          <a:endParaRPr lang="en-US"/>
        </a:p>
      </dgm:t>
    </dgm:pt>
    <dgm:pt modelId="{CC42205A-26EB-4340-A28A-09D2F6737108}" type="pres">
      <dgm:prSet presAssocID="{369751B8-C1DB-4CF3-AEF7-819E6D005006}" presName="root" presStyleCnt="0">
        <dgm:presLayoutVars>
          <dgm:dir/>
          <dgm:resizeHandles val="exact"/>
        </dgm:presLayoutVars>
      </dgm:prSet>
      <dgm:spPr/>
    </dgm:pt>
    <dgm:pt modelId="{A2D2BDBE-757A-43A2-8EF4-292547B41620}" type="pres">
      <dgm:prSet presAssocID="{3E4E0F87-C2CE-4DC2-9F6B-E0452821D55F}" presName="compNode" presStyleCnt="0"/>
      <dgm:spPr/>
    </dgm:pt>
    <dgm:pt modelId="{8E6772C3-7290-4421-A18F-7B7FEE98018D}" type="pres">
      <dgm:prSet presAssocID="{3E4E0F87-C2CE-4DC2-9F6B-E0452821D55F}" presName="iconBgRect" presStyleLbl="bgShp" presStyleIdx="0" presStyleCnt="2"/>
      <dgm:spPr/>
    </dgm:pt>
    <dgm:pt modelId="{6BB8A2FF-FE03-4033-9FDC-05B63FA42E64}" type="pres">
      <dgm:prSet presAssocID="{3E4E0F87-C2CE-4DC2-9F6B-E0452821D55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268C853-1FCC-43F9-AAC0-372B6D1ACE4A}" type="pres">
      <dgm:prSet presAssocID="{3E4E0F87-C2CE-4DC2-9F6B-E0452821D55F}" presName="spaceRect" presStyleCnt="0"/>
      <dgm:spPr/>
    </dgm:pt>
    <dgm:pt modelId="{0DF81EF8-CE09-44C5-90D3-1F3C2237B824}" type="pres">
      <dgm:prSet presAssocID="{3E4E0F87-C2CE-4DC2-9F6B-E0452821D55F}" presName="textRect" presStyleLbl="revTx" presStyleIdx="0" presStyleCnt="2">
        <dgm:presLayoutVars>
          <dgm:chMax val="1"/>
          <dgm:chPref val="1"/>
        </dgm:presLayoutVars>
      </dgm:prSet>
      <dgm:spPr/>
    </dgm:pt>
    <dgm:pt modelId="{A2BD5275-757D-4085-94D1-7D15C9DD6C75}" type="pres">
      <dgm:prSet presAssocID="{5FD50287-577D-481A-A271-B33B797A5CD1}" presName="sibTrans" presStyleCnt="0"/>
      <dgm:spPr/>
    </dgm:pt>
    <dgm:pt modelId="{CEB8973C-04ED-4403-8C44-B35481630F51}" type="pres">
      <dgm:prSet presAssocID="{C55041FC-C431-43AA-A142-F6AEC0591E72}" presName="compNode" presStyleCnt="0"/>
      <dgm:spPr/>
    </dgm:pt>
    <dgm:pt modelId="{9EE25899-B102-425C-9EEF-CF6D9D2F6B78}" type="pres">
      <dgm:prSet presAssocID="{C55041FC-C431-43AA-A142-F6AEC0591E72}" presName="iconBgRect" presStyleLbl="bgShp" presStyleIdx="1" presStyleCnt="2"/>
      <dgm:spPr/>
    </dgm:pt>
    <dgm:pt modelId="{90593047-6A41-4C84-89F8-A8B26028CB63}" type="pres">
      <dgm:prSet presAssocID="{C55041FC-C431-43AA-A142-F6AEC0591E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B7C4898-797E-465F-B095-CFB906A95EAE}" type="pres">
      <dgm:prSet presAssocID="{C55041FC-C431-43AA-A142-F6AEC0591E72}" presName="spaceRect" presStyleCnt="0"/>
      <dgm:spPr/>
    </dgm:pt>
    <dgm:pt modelId="{EC110505-CB3F-4AAC-A472-E927A33959ED}" type="pres">
      <dgm:prSet presAssocID="{C55041FC-C431-43AA-A142-F6AEC0591E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E9C4F27-FA37-40AC-BBE8-879F51EF406B}" type="presOf" srcId="{3E4E0F87-C2CE-4DC2-9F6B-E0452821D55F}" destId="{0DF81EF8-CE09-44C5-90D3-1F3C2237B824}" srcOrd="0" destOrd="0" presId="urn:microsoft.com/office/officeart/2018/5/layout/IconCircleLabelList"/>
    <dgm:cxn modelId="{B7D66E2E-DFE4-448B-A9C4-A052DBAB9DB7}" srcId="{369751B8-C1DB-4CF3-AEF7-819E6D005006}" destId="{3E4E0F87-C2CE-4DC2-9F6B-E0452821D55F}" srcOrd="0" destOrd="0" parTransId="{EFF90494-6D43-45D0-8037-E103EE7D27E4}" sibTransId="{5FD50287-577D-481A-A271-B33B797A5CD1}"/>
    <dgm:cxn modelId="{0A578062-3036-4E3B-A514-EE34CD31D962}" type="presOf" srcId="{C55041FC-C431-43AA-A142-F6AEC0591E72}" destId="{EC110505-CB3F-4AAC-A472-E927A33959ED}" srcOrd="0" destOrd="0" presId="urn:microsoft.com/office/officeart/2018/5/layout/IconCircleLabelList"/>
    <dgm:cxn modelId="{CC26D343-75F0-4C39-A0CE-43BE47416535}" type="presOf" srcId="{369751B8-C1DB-4CF3-AEF7-819E6D005006}" destId="{CC42205A-26EB-4340-A28A-09D2F6737108}" srcOrd="0" destOrd="0" presId="urn:microsoft.com/office/officeart/2018/5/layout/IconCircleLabelList"/>
    <dgm:cxn modelId="{1CF5C883-F48E-4EA9-92ED-2299F78307DF}" srcId="{369751B8-C1DB-4CF3-AEF7-819E6D005006}" destId="{C55041FC-C431-43AA-A142-F6AEC0591E72}" srcOrd="1" destOrd="0" parTransId="{3DE3B079-1153-47A0-8FC9-2F4C64ADFD90}" sibTransId="{39B35643-A3A7-4DC2-B63D-12330F95651E}"/>
    <dgm:cxn modelId="{647C3519-D445-4113-A9B3-A5E21348C744}" type="presParOf" srcId="{CC42205A-26EB-4340-A28A-09D2F6737108}" destId="{A2D2BDBE-757A-43A2-8EF4-292547B41620}" srcOrd="0" destOrd="0" presId="urn:microsoft.com/office/officeart/2018/5/layout/IconCircleLabelList"/>
    <dgm:cxn modelId="{8F4DE4F6-3081-4AC2-89A6-3AB283706389}" type="presParOf" srcId="{A2D2BDBE-757A-43A2-8EF4-292547B41620}" destId="{8E6772C3-7290-4421-A18F-7B7FEE98018D}" srcOrd="0" destOrd="0" presId="urn:microsoft.com/office/officeart/2018/5/layout/IconCircleLabelList"/>
    <dgm:cxn modelId="{B75B4BD2-77A7-44C7-828B-86748B31211C}" type="presParOf" srcId="{A2D2BDBE-757A-43A2-8EF4-292547B41620}" destId="{6BB8A2FF-FE03-4033-9FDC-05B63FA42E64}" srcOrd="1" destOrd="0" presId="urn:microsoft.com/office/officeart/2018/5/layout/IconCircleLabelList"/>
    <dgm:cxn modelId="{F1AE164D-6624-49A9-9824-F67F324A29A5}" type="presParOf" srcId="{A2D2BDBE-757A-43A2-8EF4-292547B41620}" destId="{3268C853-1FCC-43F9-AAC0-372B6D1ACE4A}" srcOrd="2" destOrd="0" presId="urn:microsoft.com/office/officeart/2018/5/layout/IconCircleLabelList"/>
    <dgm:cxn modelId="{3F334A58-7273-4EEF-8D35-2F09877C12A4}" type="presParOf" srcId="{A2D2BDBE-757A-43A2-8EF4-292547B41620}" destId="{0DF81EF8-CE09-44C5-90D3-1F3C2237B824}" srcOrd="3" destOrd="0" presId="urn:microsoft.com/office/officeart/2018/5/layout/IconCircleLabelList"/>
    <dgm:cxn modelId="{292C6C10-A216-4F11-B77A-0831D542E7A0}" type="presParOf" srcId="{CC42205A-26EB-4340-A28A-09D2F6737108}" destId="{A2BD5275-757D-4085-94D1-7D15C9DD6C75}" srcOrd="1" destOrd="0" presId="urn:microsoft.com/office/officeart/2018/5/layout/IconCircleLabelList"/>
    <dgm:cxn modelId="{3CE0FAEC-8D1B-4AE0-8D26-B3CCAD4DB09B}" type="presParOf" srcId="{CC42205A-26EB-4340-A28A-09D2F6737108}" destId="{CEB8973C-04ED-4403-8C44-B35481630F51}" srcOrd="2" destOrd="0" presId="urn:microsoft.com/office/officeart/2018/5/layout/IconCircleLabelList"/>
    <dgm:cxn modelId="{00DB3A8B-F598-4BBB-AF76-40FA47EC2D43}" type="presParOf" srcId="{CEB8973C-04ED-4403-8C44-B35481630F51}" destId="{9EE25899-B102-425C-9EEF-CF6D9D2F6B78}" srcOrd="0" destOrd="0" presId="urn:microsoft.com/office/officeart/2018/5/layout/IconCircleLabelList"/>
    <dgm:cxn modelId="{083A6D89-3052-4C99-BE78-B9E1B81E553D}" type="presParOf" srcId="{CEB8973C-04ED-4403-8C44-B35481630F51}" destId="{90593047-6A41-4C84-89F8-A8B26028CB63}" srcOrd="1" destOrd="0" presId="urn:microsoft.com/office/officeart/2018/5/layout/IconCircleLabelList"/>
    <dgm:cxn modelId="{DB024E1A-769B-4613-A9B7-A763647D69CE}" type="presParOf" srcId="{CEB8973C-04ED-4403-8C44-B35481630F51}" destId="{1B7C4898-797E-465F-B095-CFB906A95EAE}" srcOrd="2" destOrd="0" presId="urn:microsoft.com/office/officeart/2018/5/layout/IconCircleLabelList"/>
    <dgm:cxn modelId="{F6A62E6E-5A81-4F1E-B4BD-C18189D3C07C}" type="presParOf" srcId="{CEB8973C-04ED-4403-8C44-B35481630F51}" destId="{EC110505-CB3F-4AAC-A472-E927A33959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D517A8-81A4-4CAB-8CF6-F04BDDF0502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14848C-5ADD-4B9B-B2A0-8F3FECE33FE6}">
      <dgm:prSet/>
      <dgm:spPr/>
      <dgm:t>
        <a:bodyPr/>
        <a:lstStyle/>
        <a:p>
          <a:r>
            <a:rPr lang="en-US"/>
            <a:t>File API</a:t>
          </a:r>
        </a:p>
      </dgm:t>
    </dgm:pt>
    <dgm:pt modelId="{32588541-118B-4462-8D1E-74F408A54C40}" type="parTrans" cxnId="{FD6C3762-F25B-4307-98DA-F37C327C3593}">
      <dgm:prSet/>
      <dgm:spPr/>
      <dgm:t>
        <a:bodyPr/>
        <a:lstStyle/>
        <a:p>
          <a:endParaRPr lang="en-US"/>
        </a:p>
      </dgm:t>
    </dgm:pt>
    <dgm:pt modelId="{933E810A-DC3C-4F9A-AEAF-06D779ED69C0}" type="sibTrans" cxnId="{FD6C3762-F25B-4307-98DA-F37C327C3593}">
      <dgm:prSet/>
      <dgm:spPr/>
      <dgm:t>
        <a:bodyPr/>
        <a:lstStyle/>
        <a:p>
          <a:endParaRPr lang="en-US"/>
        </a:p>
      </dgm:t>
    </dgm:pt>
    <dgm:pt modelId="{89174D81-6150-4E2D-881E-8735187BED89}">
      <dgm:prSet/>
      <dgm:spPr/>
      <dgm:t>
        <a:bodyPr/>
        <a:lstStyle/>
        <a:p>
          <a:r>
            <a:rPr lang="en-US"/>
            <a:t>Linux loves File APIs</a:t>
          </a:r>
        </a:p>
      </dgm:t>
    </dgm:pt>
    <dgm:pt modelId="{18EE80FC-E8A0-48E9-BEDD-31F25905795B}" type="parTrans" cxnId="{CA4C302C-D61F-43AE-BD70-F896E9285CC3}">
      <dgm:prSet/>
      <dgm:spPr/>
      <dgm:t>
        <a:bodyPr/>
        <a:lstStyle/>
        <a:p>
          <a:endParaRPr lang="en-US"/>
        </a:p>
      </dgm:t>
    </dgm:pt>
    <dgm:pt modelId="{370BFF30-A755-4782-9AFA-CD35C35BF819}" type="sibTrans" cxnId="{CA4C302C-D61F-43AE-BD70-F896E9285CC3}">
      <dgm:prSet/>
      <dgm:spPr/>
      <dgm:t>
        <a:bodyPr/>
        <a:lstStyle/>
        <a:p>
          <a:endParaRPr lang="en-US"/>
        </a:p>
      </dgm:t>
    </dgm:pt>
    <dgm:pt modelId="{E603998D-7BA7-4081-80AC-1F18DFB041F2}">
      <dgm:prSet/>
      <dgm:spPr/>
      <dgm:t>
        <a:bodyPr/>
        <a:lstStyle/>
        <a:p>
          <a:r>
            <a:rPr lang="en-US" dirty="0"/>
            <a:t>Not available for all pins (like I</a:t>
          </a:r>
          <a:r>
            <a:rPr lang="en-US" baseline="30000" dirty="0"/>
            <a:t>2</a:t>
          </a:r>
          <a:r>
            <a:rPr lang="en-US" dirty="0"/>
            <a:t>C)</a:t>
          </a:r>
        </a:p>
      </dgm:t>
    </dgm:pt>
    <dgm:pt modelId="{BE1F6DA5-023C-4604-9093-EE6A2A4DF0EA}" type="parTrans" cxnId="{309A8F90-5852-49A9-B974-C57CDFA1C39F}">
      <dgm:prSet/>
      <dgm:spPr/>
      <dgm:t>
        <a:bodyPr/>
        <a:lstStyle/>
        <a:p>
          <a:endParaRPr lang="en-US"/>
        </a:p>
      </dgm:t>
    </dgm:pt>
    <dgm:pt modelId="{F158D2CB-0AB6-4C4D-A9B0-EB387C2D407B}" type="sibTrans" cxnId="{309A8F90-5852-49A9-B974-C57CDFA1C39F}">
      <dgm:prSet/>
      <dgm:spPr/>
      <dgm:t>
        <a:bodyPr/>
        <a:lstStyle/>
        <a:p>
          <a:endParaRPr lang="en-US"/>
        </a:p>
      </dgm:t>
    </dgm:pt>
    <dgm:pt modelId="{DAB89DF5-6CF6-4EA4-9AD7-0D66F46110E9}">
      <dgm:prSet/>
      <dgm:spPr/>
      <dgm:t>
        <a:bodyPr/>
        <a:lstStyle/>
        <a:p>
          <a:r>
            <a:rPr lang="en-US"/>
            <a:t>P/Invoke</a:t>
          </a:r>
        </a:p>
      </dgm:t>
    </dgm:pt>
    <dgm:pt modelId="{EDDEC02B-5AE1-40BD-BE16-9B36D2CDE8C4}" type="parTrans" cxnId="{6D835381-E586-42C1-AB3E-BAEBCDFF09E3}">
      <dgm:prSet/>
      <dgm:spPr/>
      <dgm:t>
        <a:bodyPr/>
        <a:lstStyle/>
        <a:p>
          <a:endParaRPr lang="en-US"/>
        </a:p>
      </dgm:t>
    </dgm:pt>
    <dgm:pt modelId="{6CDBF225-E77D-4504-B6EB-4B262DFF95CD}" type="sibTrans" cxnId="{6D835381-E586-42C1-AB3E-BAEBCDFF09E3}">
      <dgm:prSet/>
      <dgm:spPr/>
      <dgm:t>
        <a:bodyPr/>
        <a:lstStyle/>
        <a:p>
          <a:endParaRPr lang="en-US"/>
        </a:p>
      </dgm:t>
    </dgm:pt>
    <dgm:pt modelId="{A60468E7-4ED3-4C69-9F68-9CBEE46FB167}">
      <dgm:prSet/>
      <dgm:spPr/>
      <dgm:t>
        <a:bodyPr/>
        <a:lstStyle/>
        <a:p>
          <a:r>
            <a:rPr lang="en-US"/>
            <a:t>For performance</a:t>
          </a:r>
        </a:p>
      </dgm:t>
    </dgm:pt>
    <dgm:pt modelId="{4BBAD1C8-FD6F-4029-B5E2-A71ABD0CA8AF}" type="parTrans" cxnId="{A539679D-44E2-4984-B13E-ED0D8030F512}">
      <dgm:prSet/>
      <dgm:spPr/>
      <dgm:t>
        <a:bodyPr/>
        <a:lstStyle/>
        <a:p>
          <a:endParaRPr lang="en-US"/>
        </a:p>
      </dgm:t>
    </dgm:pt>
    <dgm:pt modelId="{69C8FCC0-7805-4EEA-8EA5-92D2673B0183}" type="sibTrans" cxnId="{A539679D-44E2-4984-B13E-ED0D8030F512}">
      <dgm:prSet/>
      <dgm:spPr/>
      <dgm:t>
        <a:bodyPr/>
        <a:lstStyle/>
        <a:p>
          <a:endParaRPr lang="en-US"/>
        </a:p>
      </dgm:t>
    </dgm:pt>
    <dgm:pt modelId="{2ED64954-B731-47B3-B47B-B2714BFD075E}">
      <dgm:prSet/>
      <dgm:spPr/>
      <dgm:t>
        <a:bodyPr/>
        <a:lstStyle/>
        <a:p>
          <a:r>
            <a:rPr lang="en-US"/>
            <a:t>Requires low-level code</a:t>
          </a:r>
        </a:p>
      </dgm:t>
    </dgm:pt>
    <dgm:pt modelId="{54AEA7B5-F19D-4670-BEE4-FC2140E91DBC}" type="parTrans" cxnId="{86D8DC28-6FAC-45F4-9B38-C4E273DF0F20}">
      <dgm:prSet/>
      <dgm:spPr/>
      <dgm:t>
        <a:bodyPr/>
        <a:lstStyle/>
        <a:p>
          <a:endParaRPr lang="en-US"/>
        </a:p>
      </dgm:t>
    </dgm:pt>
    <dgm:pt modelId="{601C3150-F024-49B7-9CEC-934C8C935A62}" type="sibTrans" cxnId="{86D8DC28-6FAC-45F4-9B38-C4E273DF0F20}">
      <dgm:prSet/>
      <dgm:spPr/>
      <dgm:t>
        <a:bodyPr/>
        <a:lstStyle/>
        <a:p>
          <a:endParaRPr lang="en-US"/>
        </a:p>
      </dgm:t>
    </dgm:pt>
    <dgm:pt modelId="{5560192C-FA88-49CD-AC3D-E007ACF5E4E2}" type="pres">
      <dgm:prSet presAssocID="{F1D517A8-81A4-4CAB-8CF6-F04BDDF05020}" presName="linear" presStyleCnt="0">
        <dgm:presLayoutVars>
          <dgm:animLvl val="lvl"/>
          <dgm:resizeHandles val="exact"/>
        </dgm:presLayoutVars>
      </dgm:prSet>
      <dgm:spPr/>
    </dgm:pt>
    <dgm:pt modelId="{70622D3A-C85E-4FB1-8B1C-969517616FFA}" type="pres">
      <dgm:prSet presAssocID="{1C14848C-5ADD-4B9B-B2A0-8F3FECE33FE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E4BF169-0547-4E92-AF2E-A59DAD8FDB3B}" type="pres">
      <dgm:prSet presAssocID="{1C14848C-5ADD-4B9B-B2A0-8F3FECE33FE6}" presName="childText" presStyleLbl="revTx" presStyleIdx="0" presStyleCnt="2">
        <dgm:presLayoutVars>
          <dgm:bulletEnabled val="1"/>
        </dgm:presLayoutVars>
      </dgm:prSet>
      <dgm:spPr/>
    </dgm:pt>
    <dgm:pt modelId="{FF54A9B1-51B9-4EBC-8F5D-FA85A190D5B7}" type="pres">
      <dgm:prSet presAssocID="{DAB89DF5-6CF6-4EA4-9AD7-0D66F46110E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A74DCD6-5D25-4704-9E3D-8EF568F7FDA9}" type="pres">
      <dgm:prSet presAssocID="{DAB89DF5-6CF6-4EA4-9AD7-0D66F46110E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9324804-3AFD-4287-9790-47C3817F8006}" type="presOf" srcId="{DAB89DF5-6CF6-4EA4-9AD7-0D66F46110E9}" destId="{FF54A9B1-51B9-4EBC-8F5D-FA85A190D5B7}" srcOrd="0" destOrd="0" presId="urn:microsoft.com/office/officeart/2005/8/layout/vList2"/>
    <dgm:cxn modelId="{6F8DA317-C2D1-49DF-A462-FED69A147238}" type="presOf" srcId="{2ED64954-B731-47B3-B47B-B2714BFD075E}" destId="{9A74DCD6-5D25-4704-9E3D-8EF568F7FDA9}" srcOrd="0" destOrd="1" presId="urn:microsoft.com/office/officeart/2005/8/layout/vList2"/>
    <dgm:cxn modelId="{86D8DC28-6FAC-45F4-9B38-C4E273DF0F20}" srcId="{DAB89DF5-6CF6-4EA4-9AD7-0D66F46110E9}" destId="{2ED64954-B731-47B3-B47B-B2714BFD075E}" srcOrd="1" destOrd="0" parTransId="{54AEA7B5-F19D-4670-BEE4-FC2140E91DBC}" sibTransId="{601C3150-F024-49B7-9CEC-934C8C935A62}"/>
    <dgm:cxn modelId="{CA4C302C-D61F-43AE-BD70-F896E9285CC3}" srcId="{1C14848C-5ADD-4B9B-B2A0-8F3FECE33FE6}" destId="{89174D81-6150-4E2D-881E-8735187BED89}" srcOrd="0" destOrd="0" parTransId="{18EE80FC-E8A0-48E9-BEDD-31F25905795B}" sibTransId="{370BFF30-A755-4782-9AFA-CD35C35BF819}"/>
    <dgm:cxn modelId="{66A83F33-172F-45ED-867C-036D09AB5999}" type="presOf" srcId="{E603998D-7BA7-4081-80AC-1F18DFB041F2}" destId="{EE4BF169-0547-4E92-AF2E-A59DAD8FDB3B}" srcOrd="0" destOrd="1" presId="urn:microsoft.com/office/officeart/2005/8/layout/vList2"/>
    <dgm:cxn modelId="{BCA64D34-421B-42D6-BD95-1187F7F0ECAA}" type="presOf" srcId="{1C14848C-5ADD-4B9B-B2A0-8F3FECE33FE6}" destId="{70622D3A-C85E-4FB1-8B1C-969517616FFA}" srcOrd="0" destOrd="0" presId="urn:microsoft.com/office/officeart/2005/8/layout/vList2"/>
    <dgm:cxn modelId="{FD6C3762-F25B-4307-98DA-F37C327C3593}" srcId="{F1D517A8-81A4-4CAB-8CF6-F04BDDF05020}" destId="{1C14848C-5ADD-4B9B-B2A0-8F3FECE33FE6}" srcOrd="0" destOrd="0" parTransId="{32588541-118B-4462-8D1E-74F408A54C40}" sibTransId="{933E810A-DC3C-4F9A-AEAF-06D779ED69C0}"/>
    <dgm:cxn modelId="{6D835381-E586-42C1-AB3E-BAEBCDFF09E3}" srcId="{F1D517A8-81A4-4CAB-8CF6-F04BDDF05020}" destId="{DAB89DF5-6CF6-4EA4-9AD7-0D66F46110E9}" srcOrd="1" destOrd="0" parTransId="{EDDEC02B-5AE1-40BD-BE16-9B36D2CDE8C4}" sibTransId="{6CDBF225-E77D-4504-B6EB-4B262DFF95CD}"/>
    <dgm:cxn modelId="{309A8F90-5852-49A9-B974-C57CDFA1C39F}" srcId="{1C14848C-5ADD-4B9B-B2A0-8F3FECE33FE6}" destId="{E603998D-7BA7-4081-80AC-1F18DFB041F2}" srcOrd="1" destOrd="0" parTransId="{BE1F6DA5-023C-4604-9093-EE6A2A4DF0EA}" sibTransId="{F158D2CB-0AB6-4C4D-A9B0-EB387C2D407B}"/>
    <dgm:cxn modelId="{10F69591-6977-4524-9368-CC3E3B3BE10B}" type="presOf" srcId="{F1D517A8-81A4-4CAB-8CF6-F04BDDF05020}" destId="{5560192C-FA88-49CD-AC3D-E007ACF5E4E2}" srcOrd="0" destOrd="0" presId="urn:microsoft.com/office/officeart/2005/8/layout/vList2"/>
    <dgm:cxn modelId="{A539679D-44E2-4984-B13E-ED0D8030F512}" srcId="{DAB89DF5-6CF6-4EA4-9AD7-0D66F46110E9}" destId="{A60468E7-4ED3-4C69-9F68-9CBEE46FB167}" srcOrd="0" destOrd="0" parTransId="{4BBAD1C8-FD6F-4029-B5E2-A71ABD0CA8AF}" sibTransId="{69C8FCC0-7805-4EEA-8EA5-92D2673B0183}"/>
    <dgm:cxn modelId="{9940EAB9-75CF-43FA-9298-EC0E0B87705A}" type="presOf" srcId="{A60468E7-4ED3-4C69-9F68-9CBEE46FB167}" destId="{9A74DCD6-5D25-4704-9E3D-8EF568F7FDA9}" srcOrd="0" destOrd="0" presId="urn:microsoft.com/office/officeart/2005/8/layout/vList2"/>
    <dgm:cxn modelId="{06FE4ACB-209C-4120-9C9F-2FCB2D5D3E29}" type="presOf" srcId="{89174D81-6150-4E2D-881E-8735187BED89}" destId="{EE4BF169-0547-4E92-AF2E-A59DAD8FDB3B}" srcOrd="0" destOrd="0" presId="urn:microsoft.com/office/officeart/2005/8/layout/vList2"/>
    <dgm:cxn modelId="{AF395A58-F7C7-4074-A570-91D840E3D070}" type="presParOf" srcId="{5560192C-FA88-49CD-AC3D-E007ACF5E4E2}" destId="{70622D3A-C85E-4FB1-8B1C-969517616FFA}" srcOrd="0" destOrd="0" presId="urn:microsoft.com/office/officeart/2005/8/layout/vList2"/>
    <dgm:cxn modelId="{C54A96A9-9AC7-46AC-B7EB-3E4E242EBA8C}" type="presParOf" srcId="{5560192C-FA88-49CD-AC3D-E007ACF5E4E2}" destId="{EE4BF169-0547-4E92-AF2E-A59DAD8FDB3B}" srcOrd="1" destOrd="0" presId="urn:microsoft.com/office/officeart/2005/8/layout/vList2"/>
    <dgm:cxn modelId="{0A9E065B-0FF7-4AE7-BAE6-960F2F7CF224}" type="presParOf" srcId="{5560192C-FA88-49CD-AC3D-E007ACF5E4E2}" destId="{FF54A9B1-51B9-4EBC-8F5D-FA85A190D5B7}" srcOrd="2" destOrd="0" presId="urn:microsoft.com/office/officeart/2005/8/layout/vList2"/>
    <dgm:cxn modelId="{57BDD371-D1D5-4F81-8493-25E1BB4D3ABC}" type="presParOf" srcId="{5560192C-FA88-49CD-AC3D-E007ACF5E4E2}" destId="{9A74DCD6-5D25-4704-9E3D-8EF568F7FDA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B47D22-0059-4596-A7F6-373757D8274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B306ACE-55A0-4223-8BB7-880C5DBE3244}">
      <dgm:prSet/>
      <dgm:spPr/>
      <dgm:t>
        <a:bodyPr/>
        <a:lstStyle/>
        <a:p>
          <a:r>
            <a:rPr lang="en-US"/>
            <a:t>.NET Core</a:t>
          </a:r>
        </a:p>
      </dgm:t>
    </dgm:pt>
    <dgm:pt modelId="{FB643E91-36B6-4025-A49C-4A7D145E22BF}" type="parTrans" cxnId="{F34A7460-6558-4A7C-80B1-BA1128C462D5}">
      <dgm:prSet/>
      <dgm:spPr/>
      <dgm:t>
        <a:bodyPr/>
        <a:lstStyle/>
        <a:p>
          <a:endParaRPr lang="en-US"/>
        </a:p>
      </dgm:t>
    </dgm:pt>
    <dgm:pt modelId="{EEC8CE7F-99E7-4444-A421-5E0F3A86A6AD}" type="sibTrans" cxnId="{F34A7460-6558-4A7C-80B1-BA1128C462D5}">
      <dgm:prSet/>
      <dgm:spPr/>
      <dgm:t>
        <a:bodyPr/>
        <a:lstStyle/>
        <a:p>
          <a:endParaRPr lang="en-US"/>
        </a:p>
      </dgm:t>
    </dgm:pt>
    <dgm:pt modelId="{72C40606-AB90-4CDD-A160-88CB54DC550D}">
      <dgm:prSet/>
      <dgm:spPr/>
      <dgm:t>
        <a:bodyPr/>
        <a:lstStyle/>
        <a:p>
          <a:r>
            <a:rPr lang="en-US"/>
            <a:t>Specify `linux-arm` architecture</a:t>
          </a:r>
        </a:p>
      </dgm:t>
    </dgm:pt>
    <dgm:pt modelId="{5A450EC4-09A4-4193-A348-0BAB05793096}" type="parTrans" cxnId="{14BE8481-87B8-44F5-A32D-8356AF2BE453}">
      <dgm:prSet/>
      <dgm:spPr/>
      <dgm:t>
        <a:bodyPr/>
        <a:lstStyle/>
        <a:p>
          <a:endParaRPr lang="en-US"/>
        </a:p>
      </dgm:t>
    </dgm:pt>
    <dgm:pt modelId="{E546AE89-82E8-4465-8AC5-56CCC64FFBB6}" type="sibTrans" cxnId="{14BE8481-87B8-44F5-A32D-8356AF2BE453}">
      <dgm:prSet/>
      <dgm:spPr/>
      <dgm:t>
        <a:bodyPr/>
        <a:lstStyle/>
        <a:p>
          <a:endParaRPr lang="en-US"/>
        </a:p>
      </dgm:t>
    </dgm:pt>
    <dgm:pt modelId="{E252523F-FBC0-4F55-9869-0A7C3487BE26}">
      <dgm:prSet/>
      <dgm:spPr/>
      <dgm:t>
        <a:bodyPr/>
        <a:lstStyle/>
        <a:p>
          <a:r>
            <a:rPr lang="en-US"/>
            <a:t>Self Contained if you desire</a:t>
          </a:r>
        </a:p>
      </dgm:t>
    </dgm:pt>
    <dgm:pt modelId="{65BFDEF0-21F4-4561-B969-022679E1EAAF}" type="parTrans" cxnId="{DC8A5591-5435-4E4F-92DE-9F132992F3DC}">
      <dgm:prSet/>
      <dgm:spPr/>
      <dgm:t>
        <a:bodyPr/>
        <a:lstStyle/>
        <a:p>
          <a:endParaRPr lang="en-US"/>
        </a:p>
      </dgm:t>
    </dgm:pt>
    <dgm:pt modelId="{105C73ED-8F00-41F0-AED6-E8C53863610B}" type="sibTrans" cxnId="{DC8A5591-5435-4E4F-92DE-9F132992F3DC}">
      <dgm:prSet/>
      <dgm:spPr/>
      <dgm:t>
        <a:bodyPr/>
        <a:lstStyle/>
        <a:p>
          <a:endParaRPr lang="en-US"/>
        </a:p>
      </dgm:t>
    </dgm:pt>
    <dgm:pt modelId="{53EDBBA8-45D1-423D-89C7-88450CC8038E}">
      <dgm:prSet/>
      <dgm:spPr/>
      <dgm:t>
        <a:bodyPr/>
        <a:lstStyle/>
        <a:p>
          <a:r>
            <a:rPr lang="en-US"/>
            <a:t>Can’t be done on ARM device</a:t>
          </a:r>
        </a:p>
      </dgm:t>
    </dgm:pt>
    <dgm:pt modelId="{87898F55-C659-48BA-B234-3C0F4C9DC5EA}" type="parTrans" cxnId="{6C90CA58-3B0C-4F88-9F64-071408112961}">
      <dgm:prSet/>
      <dgm:spPr/>
      <dgm:t>
        <a:bodyPr/>
        <a:lstStyle/>
        <a:p>
          <a:endParaRPr lang="en-US"/>
        </a:p>
      </dgm:t>
    </dgm:pt>
    <dgm:pt modelId="{F7969D7D-1AAC-4A1D-9702-EAFD658EFBF1}" type="sibTrans" cxnId="{6C90CA58-3B0C-4F88-9F64-071408112961}">
      <dgm:prSet/>
      <dgm:spPr/>
      <dgm:t>
        <a:bodyPr/>
        <a:lstStyle/>
        <a:p>
          <a:endParaRPr lang="en-US"/>
        </a:p>
      </dgm:t>
    </dgm:pt>
    <dgm:pt modelId="{2A4AE437-7E4E-4048-84D0-A7D40D3AE024}">
      <dgm:prSet/>
      <dgm:spPr/>
      <dgm:t>
        <a:bodyPr/>
        <a:lstStyle/>
        <a:p>
          <a:r>
            <a:rPr lang="en-US"/>
            <a:t>`dotnet publish ./RaspbianNetCoreDemo -c Release -r linux-arm --self-contained`</a:t>
          </a:r>
        </a:p>
      </dgm:t>
    </dgm:pt>
    <dgm:pt modelId="{6579E612-4120-4C53-B9D5-9762CE650CC3}" type="parTrans" cxnId="{56FCEF21-C488-463D-990E-15B40DA2AAAF}">
      <dgm:prSet/>
      <dgm:spPr/>
      <dgm:t>
        <a:bodyPr/>
        <a:lstStyle/>
        <a:p>
          <a:endParaRPr lang="en-US"/>
        </a:p>
      </dgm:t>
    </dgm:pt>
    <dgm:pt modelId="{9B919A67-E78D-4124-B4A6-FF66A0BD0339}" type="sibTrans" cxnId="{56FCEF21-C488-463D-990E-15B40DA2AAAF}">
      <dgm:prSet/>
      <dgm:spPr/>
      <dgm:t>
        <a:bodyPr/>
        <a:lstStyle/>
        <a:p>
          <a:endParaRPr lang="en-US"/>
        </a:p>
      </dgm:t>
    </dgm:pt>
    <dgm:pt modelId="{07709D3F-1E95-4989-80C6-5724BB583B67}">
      <dgm:prSet/>
      <dgm:spPr/>
      <dgm:t>
        <a:bodyPr/>
        <a:lstStyle/>
        <a:p>
          <a:r>
            <a:rPr lang="en-US"/>
            <a:t>~\bin\Release\netcoreapp3.0\linux-arm\publish</a:t>
          </a:r>
        </a:p>
      </dgm:t>
    </dgm:pt>
    <dgm:pt modelId="{D7AC0F76-F67C-419B-82D4-FE90011CD323}" type="parTrans" cxnId="{FED130C9-2B03-4F2D-B33D-2CEB58E890E2}">
      <dgm:prSet/>
      <dgm:spPr/>
      <dgm:t>
        <a:bodyPr/>
        <a:lstStyle/>
        <a:p>
          <a:endParaRPr lang="en-US"/>
        </a:p>
      </dgm:t>
    </dgm:pt>
    <dgm:pt modelId="{56F1E4C3-0AC6-4BC0-8096-617A3B41FC3A}" type="sibTrans" cxnId="{FED130C9-2B03-4F2D-B33D-2CEB58E890E2}">
      <dgm:prSet/>
      <dgm:spPr/>
      <dgm:t>
        <a:bodyPr/>
        <a:lstStyle/>
        <a:p>
          <a:endParaRPr lang="en-US"/>
        </a:p>
      </dgm:t>
    </dgm:pt>
    <dgm:pt modelId="{F80118A4-1368-4C87-A645-7B9CD5BCC03C}">
      <dgm:prSet/>
      <dgm:spPr/>
      <dgm:t>
        <a:bodyPr/>
        <a:lstStyle/>
        <a:p>
          <a:r>
            <a:rPr lang="en-US"/>
            <a:t>`dotnet RaspbianNetCoreDemo .dll`</a:t>
          </a:r>
        </a:p>
      </dgm:t>
    </dgm:pt>
    <dgm:pt modelId="{9CA3CAD0-319F-450B-8118-83892BD39E95}" type="parTrans" cxnId="{E9C4F88E-E2EB-4E4D-AD38-A609EFDC39D8}">
      <dgm:prSet/>
      <dgm:spPr/>
      <dgm:t>
        <a:bodyPr/>
        <a:lstStyle/>
        <a:p>
          <a:endParaRPr lang="en-US"/>
        </a:p>
      </dgm:t>
    </dgm:pt>
    <dgm:pt modelId="{F41A8B54-CFE7-4DC6-9DB8-588AE8410BDD}" type="sibTrans" cxnId="{E9C4F88E-E2EB-4E4D-AD38-A609EFDC39D8}">
      <dgm:prSet/>
      <dgm:spPr/>
      <dgm:t>
        <a:bodyPr/>
        <a:lstStyle/>
        <a:p>
          <a:endParaRPr lang="en-US"/>
        </a:p>
      </dgm:t>
    </dgm:pt>
    <dgm:pt modelId="{B6042971-A15F-4A2B-8FB2-A03C6520A20A}">
      <dgm:prSet/>
      <dgm:spPr/>
      <dgm:t>
        <a:bodyPr/>
        <a:lstStyle/>
        <a:p>
          <a:r>
            <a:rPr lang="en-US"/>
            <a:t>Mono</a:t>
          </a:r>
        </a:p>
      </dgm:t>
    </dgm:pt>
    <dgm:pt modelId="{B7C879A2-ABBF-43C5-A9C1-7827F6A2A6FB}" type="parTrans" cxnId="{572866EC-4886-41A6-BEEC-310E3B6A3C25}">
      <dgm:prSet/>
      <dgm:spPr/>
      <dgm:t>
        <a:bodyPr/>
        <a:lstStyle/>
        <a:p>
          <a:endParaRPr lang="en-US"/>
        </a:p>
      </dgm:t>
    </dgm:pt>
    <dgm:pt modelId="{73CD7398-CE47-4708-B687-3A3FCD2726CE}" type="sibTrans" cxnId="{572866EC-4886-41A6-BEEC-310E3B6A3C25}">
      <dgm:prSet/>
      <dgm:spPr/>
      <dgm:t>
        <a:bodyPr/>
        <a:lstStyle/>
        <a:p>
          <a:endParaRPr lang="en-US"/>
        </a:p>
      </dgm:t>
    </dgm:pt>
    <dgm:pt modelId="{5125607B-A10A-4289-899C-F38768ECACC8}">
      <dgm:prSet/>
      <dgm:spPr/>
      <dgm:t>
        <a:bodyPr/>
        <a:lstStyle/>
        <a:p>
          <a:r>
            <a:rPr lang="en-US"/>
            <a:t>Can be done on ARM device</a:t>
          </a:r>
        </a:p>
      </dgm:t>
    </dgm:pt>
    <dgm:pt modelId="{2C47292F-EC95-41A8-BA50-B1A31E706CC3}" type="parTrans" cxnId="{C87AE8E9-C68D-4827-9AAA-903998528F77}">
      <dgm:prSet/>
      <dgm:spPr/>
      <dgm:t>
        <a:bodyPr/>
        <a:lstStyle/>
        <a:p>
          <a:endParaRPr lang="en-US"/>
        </a:p>
      </dgm:t>
    </dgm:pt>
    <dgm:pt modelId="{395DF1C6-DF04-468F-9CA2-85D66F4116B2}" type="sibTrans" cxnId="{C87AE8E9-C68D-4827-9AAA-903998528F77}">
      <dgm:prSet/>
      <dgm:spPr/>
      <dgm:t>
        <a:bodyPr/>
        <a:lstStyle/>
        <a:p>
          <a:endParaRPr lang="en-US"/>
        </a:p>
      </dgm:t>
    </dgm:pt>
    <dgm:pt modelId="{773A8947-FA97-43E5-86EF-D896F55FF8E5}">
      <dgm:prSet/>
      <dgm:spPr/>
      <dgm:t>
        <a:bodyPr/>
        <a:lstStyle/>
        <a:p>
          <a:r>
            <a:rPr lang="en-US"/>
            <a:t>Compile with MonoDevelop on Linux</a:t>
          </a:r>
        </a:p>
      </dgm:t>
    </dgm:pt>
    <dgm:pt modelId="{C900ACC6-C5A2-4845-B3E3-5D45E1A3E27F}" type="parTrans" cxnId="{799CBA9F-E293-4A2F-BC91-343F789624D7}">
      <dgm:prSet/>
      <dgm:spPr/>
      <dgm:t>
        <a:bodyPr/>
        <a:lstStyle/>
        <a:p>
          <a:endParaRPr lang="en-US"/>
        </a:p>
      </dgm:t>
    </dgm:pt>
    <dgm:pt modelId="{AB029386-93AC-4F59-946B-021B61568D03}" type="sibTrans" cxnId="{799CBA9F-E293-4A2F-BC91-343F789624D7}">
      <dgm:prSet/>
      <dgm:spPr/>
      <dgm:t>
        <a:bodyPr/>
        <a:lstStyle/>
        <a:p>
          <a:endParaRPr lang="en-US"/>
        </a:p>
      </dgm:t>
    </dgm:pt>
    <dgm:pt modelId="{7C07B609-BA65-4977-8F31-227E22D8D211}">
      <dgm:prSet/>
      <dgm:spPr/>
      <dgm:t>
        <a:bodyPr/>
        <a:lstStyle/>
        <a:p>
          <a:r>
            <a:rPr lang="en-US"/>
            <a:t>`mono RaspbianNetCoreDemo.exe`</a:t>
          </a:r>
        </a:p>
      </dgm:t>
    </dgm:pt>
    <dgm:pt modelId="{9CE72AC4-512A-4F75-BD45-38630CB512DF}" type="parTrans" cxnId="{70F1FD69-0E6B-4F4E-9393-B01D1BC4D15C}">
      <dgm:prSet/>
      <dgm:spPr/>
      <dgm:t>
        <a:bodyPr/>
        <a:lstStyle/>
        <a:p>
          <a:endParaRPr lang="en-US"/>
        </a:p>
      </dgm:t>
    </dgm:pt>
    <dgm:pt modelId="{04609B76-2F73-4E9F-A250-561101DE4CC4}" type="sibTrans" cxnId="{70F1FD69-0E6B-4F4E-9393-B01D1BC4D15C}">
      <dgm:prSet/>
      <dgm:spPr/>
      <dgm:t>
        <a:bodyPr/>
        <a:lstStyle/>
        <a:p>
          <a:endParaRPr lang="en-US"/>
        </a:p>
      </dgm:t>
    </dgm:pt>
    <dgm:pt modelId="{715771C9-8DB9-4AAE-AB28-2CF61E8FE001}" type="pres">
      <dgm:prSet presAssocID="{D2B47D22-0059-4596-A7F6-373757D82743}" presName="Name0" presStyleCnt="0">
        <dgm:presLayoutVars>
          <dgm:dir/>
          <dgm:animLvl val="lvl"/>
          <dgm:resizeHandles val="exact"/>
        </dgm:presLayoutVars>
      </dgm:prSet>
      <dgm:spPr/>
    </dgm:pt>
    <dgm:pt modelId="{C1D457AD-AA32-4E88-9C40-11B084B6D2A9}" type="pres">
      <dgm:prSet presAssocID="{EB306ACE-55A0-4223-8BB7-880C5DBE3244}" presName="composite" presStyleCnt="0"/>
      <dgm:spPr/>
    </dgm:pt>
    <dgm:pt modelId="{08EF8318-E86C-492D-B4A0-68A9B892BC47}" type="pres">
      <dgm:prSet presAssocID="{EB306ACE-55A0-4223-8BB7-880C5DBE324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AFBDDDE-1037-47F5-BE11-EE7134F460E8}" type="pres">
      <dgm:prSet presAssocID="{EB306ACE-55A0-4223-8BB7-880C5DBE3244}" presName="desTx" presStyleLbl="alignAccFollowNode1" presStyleIdx="0" presStyleCnt="2">
        <dgm:presLayoutVars>
          <dgm:bulletEnabled val="1"/>
        </dgm:presLayoutVars>
      </dgm:prSet>
      <dgm:spPr/>
    </dgm:pt>
    <dgm:pt modelId="{F18F55B4-2F9E-448A-91C5-FCC33B322BF7}" type="pres">
      <dgm:prSet presAssocID="{EEC8CE7F-99E7-4444-A421-5E0F3A86A6AD}" presName="space" presStyleCnt="0"/>
      <dgm:spPr/>
    </dgm:pt>
    <dgm:pt modelId="{EF84C903-B3D7-48E5-A3EB-DCD986874D3B}" type="pres">
      <dgm:prSet presAssocID="{B6042971-A15F-4A2B-8FB2-A03C6520A20A}" presName="composite" presStyleCnt="0"/>
      <dgm:spPr/>
    </dgm:pt>
    <dgm:pt modelId="{E6E85719-258C-4A55-B950-587002E870A6}" type="pres">
      <dgm:prSet presAssocID="{B6042971-A15F-4A2B-8FB2-A03C6520A2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B32D79E-8372-4E04-985B-4D3F4D8C8369}" type="pres">
      <dgm:prSet presAssocID="{B6042971-A15F-4A2B-8FB2-A03C6520A20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6FCEF21-C488-463D-990E-15B40DA2AAAF}" srcId="{EB306ACE-55A0-4223-8BB7-880C5DBE3244}" destId="{2A4AE437-7E4E-4048-84D0-A7D40D3AE024}" srcOrd="3" destOrd="0" parTransId="{6579E612-4120-4C53-B9D5-9762CE650CC3}" sibTransId="{9B919A67-E78D-4124-B4A6-FF66A0BD0339}"/>
    <dgm:cxn modelId="{B4ABFA21-4F34-49C3-B476-6C230EE1C2D9}" type="presOf" srcId="{2A4AE437-7E4E-4048-84D0-A7D40D3AE024}" destId="{3AFBDDDE-1037-47F5-BE11-EE7134F460E8}" srcOrd="0" destOrd="3" presId="urn:microsoft.com/office/officeart/2005/8/layout/hList1"/>
    <dgm:cxn modelId="{247E162E-4316-4901-B934-32F89548C275}" type="presOf" srcId="{07709D3F-1E95-4989-80C6-5724BB583B67}" destId="{3AFBDDDE-1037-47F5-BE11-EE7134F460E8}" srcOrd="0" destOrd="4" presId="urn:microsoft.com/office/officeart/2005/8/layout/hList1"/>
    <dgm:cxn modelId="{F34A7460-6558-4A7C-80B1-BA1128C462D5}" srcId="{D2B47D22-0059-4596-A7F6-373757D82743}" destId="{EB306ACE-55A0-4223-8BB7-880C5DBE3244}" srcOrd="0" destOrd="0" parTransId="{FB643E91-36B6-4025-A49C-4A7D145E22BF}" sibTransId="{EEC8CE7F-99E7-4444-A421-5E0F3A86A6AD}"/>
    <dgm:cxn modelId="{0BC9EB63-60CC-43A2-904B-253602989016}" type="presOf" srcId="{773A8947-FA97-43E5-86EF-D896F55FF8E5}" destId="{FB32D79E-8372-4E04-985B-4D3F4D8C8369}" srcOrd="0" destOrd="1" presId="urn:microsoft.com/office/officeart/2005/8/layout/hList1"/>
    <dgm:cxn modelId="{70F1FD69-0E6B-4F4E-9393-B01D1BC4D15C}" srcId="{B6042971-A15F-4A2B-8FB2-A03C6520A20A}" destId="{7C07B609-BA65-4977-8F31-227E22D8D211}" srcOrd="2" destOrd="0" parTransId="{9CE72AC4-512A-4F75-BD45-38630CB512DF}" sibTransId="{04609B76-2F73-4E9F-A250-561101DE4CC4}"/>
    <dgm:cxn modelId="{6C90CA58-3B0C-4F88-9F64-071408112961}" srcId="{EB306ACE-55A0-4223-8BB7-880C5DBE3244}" destId="{53EDBBA8-45D1-423D-89C7-88450CC8038E}" srcOrd="2" destOrd="0" parTransId="{87898F55-C659-48BA-B234-3C0F4C9DC5EA}" sibTransId="{F7969D7D-1AAC-4A1D-9702-EAFD658EFBF1}"/>
    <dgm:cxn modelId="{14BE8481-87B8-44F5-A32D-8356AF2BE453}" srcId="{EB306ACE-55A0-4223-8BB7-880C5DBE3244}" destId="{72C40606-AB90-4CDD-A160-88CB54DC550D}" srcOrd="0" destOrd="0" parTransId="{5A450EC4-09A4-4193-A348-0BAB05793096}" sibTransId="{E546AE89-82E8-4465-8AC5-56CCC64FFBB6}"/>
    <dgm:cxn modelId="{FE175A89-E5B5-4681-B97E-55B46DBF151A}" type="presOf" srcId="{EB306ACE-55A0-4223-8BB7-880C5DBE3244}" destId="{08EF8318-E86C-492D-B4A0-68A9B892BC47}" srcOrd="0" destOrd="0" presId="urn:microsoft.com/office/officeart/2005/8/layout/hList1"/>
    <dgm:cxn modelId="{749DE789-D003-4EE8-939E-D3CD6280F502}" type="presOf" srcId="{7C07B609-BA65-4977-8F31-227E22D8D211}" destId="{FB32D79E-8372-4E04-985B-4D3F4D8C8369}" srcOrd="0" destOrd="2" presId="urn:microsoft.com/office/officeart/2005/8/layout/hList1"/>
    <dgm:cxn modelId="{E9C4F88E-E2EB-4E4D-AD38-A609EFDC39D8}" srcId="{EB306ACE-55A0-4223-8BB7-880C5DBE3244}" destId="{F80118A4-1368-4C87-A645-7B9CD5BCC03C}" srcOrd="4" destOrd="0" parTransId="{9CA3CAD0-319F-450B-8118-83892BD39E95}" sibTransId="{F41A8B54-CFE7-4DC6-9DB8-588AE8410BDD}"/>
    <dgm:cxn modelId="{DC8A5591-5435-4E4F-92DE-9F132992F3DC}" srcId="{EB306ACE-55A0-4223-8BB7-880C5DBE3244}" destId="{E252523F-FBC0-4F55-9869-0A7C3487BE26}" srcOrd="1" destOrd="0" parTransId="{65BFDEF0-21F4-4561-B969-022679E1EAAF}" sibTransId="{105C73ED-8F00-41F0-AED6-E8C53863610B}"/>
    <dgm:cxn modelId="{2C6E8D9B-D651-4FD9-9DF0-2FAA1EC01FF8}" type="presOf" srcId="{5125607B-A10A-4289-899C-F38768ECACC8}" destId="{FB32D79E-8372-4E04-985B-4D3F4D8C8369}" srcOrd="0" destOrd="0" presId="urn:microsoft.com/office/officeart/2005/8/layout/hList1"/>
    <dgm:cxn modelId="{799CBA9F-E293-4A2F-BC91-343F789624D7}" srcId="{B6042971-A15F-4A2B-8FB2-A03C6520A20A}" destId="{773A8947-FA97-43E5-86EF-D896F55FF8E5}" srcOrd="1" destOrd="0" parTransId="{C900ACC6-C5A2-4845-B3E3-5D45E1A3E27F}" sibTransId="{AB029386-93AC-4F59-946B-021B61568D03}"/>
    <dgm:cxn modelId="{C2FA1CBB-1AF1-480C-82BE-2911D76AC3DB}" type="presOf" srcId="{B6042971-A15F-4A2B-8FB2-A03C6520A20A}" destId="{E6E85719-258C-4A55-B950-587002E870A6}" srcOrd="0" destOrd="0" presId="urn:microsoft.com/office/officeart/2005/8/layout/hList1"/>
    <dgm:cxn modelId="{CCE9C5C0-F03D-4FC9-BA29-0DC7A75F51CE}" type="presOf" srcId="{E252523F-FBC0-4F55-9869-0A7C3487BE26}" destId="{3AFBDDDE-1037-47F5-BE11-EE7134F460E8}" srcOrd="0" destOrd="1" presId="urn:microsoft.com/office/officeart/2005/8/layout/hList1"/>
    <dgm:cxn modelId="{FED130C9-2B03-4F2D-B33D-2CEB58E890E2}" srcId="{2A4AE437-7E4E-4048-84D0-A7D40D3AE024}" destId="{07709D3F-1E95-4989-80C6-5724BB583B67}" srcOrd="0" destOrd="0" parTransId="{D7AC0F76-F67C-419B-82D4-FE90011CD323}" sibTransId="{56F1E4C3-0AC6-4BC0-8096-617A3B41FC3A}"/>
    <dgm:cxn modelId="{0B4D23CC-581E-422D-8725-391183328B81}" type="presOf" srcId="{72C40606-AB90-4CDD-A160-88CB54DC550D}" destId="{3AFBDDDE-1037-47F5-BE11-EE7134F460E8}" srcOrd="0" destOrd="0" presId="urn:microsoft.com/office/officeart/2005/8/layout/hList1"/>
    <dgm:cxn modelId="{EEB8E3D3-7BF9-428E-9557-19660D0DB119}" type="presOf" srcId="{F80118A4-1368-4C87-A645-7B9CD5BCC03C}" destId="{3AFBDDDE-1037-47F5-BE11-EE7134F460E8}" srcOrd="0" destOrd="5" presId="urn:microsoft.com/office/officeart/2005/8/layout/hList1"/>
    <dgm:cxn modelId="{C87AE8E9-C68D-4827-9AAA-903998528F77}" srcId="{B6042971-A15F-4A2B-8FB2-A03C6520A20A}" destId="{5125607B-A10A-4289-899C-F38768ECACC8}" srcOrd="0" destOrd="0" parTransId="{2C47292F-EC95-41A8-BA50-B1A31E706CC3}" sibTransId="{395DF1C6-DF04-468F-9CA2-85D66F4116B2}"/>
    <dgm:cxn modelId="{572866EC-4886-41A6-BEEC-310E3B6A3C25}" srcId="{D2B47D22-0059-4596-A7F6-373757D82743}" destId="{B6042971-A15F-4A2B-8FB2-A03C6520A20A}" srcOrd="1" destOrd="0" parTransId="{B7C879A2-ABBF-43C5-A9C1-7827F6A2A6FB}" sibTransId="{73CD7398-CE47-4708-B687-3A3FCD2726CE}"/>
    <dgm:cxn modelId="{DD7461EE-FEA5-40ED-9D4B-DB06A2028311}" type="presOf" srcId="{D2B47D22-0059-4596-A7F6-373757D82743}" destId="{715771C9-8DB9-4AAE-AB28-2CF61E8FE001}" srcOrd="0" destOrd="0" presId="urn:microsoft.com/office/officeart/2005/8/layout/hList1"/>
    <dgm:cxn modelId="{EA7B6AF7-050E-4DF0-90D4-460599A6F4EB}" type="presOf" srcId="{53EDBBA8-45D1-423D-89C7-88450CC8038E}" destId="{3AFBDDDE-1037-47F5-BE11-EE7134F460E8}" srcOrd="0" destOrd="2" presId="urn:microsoft.com/office/officeart/2005/8/layout/hList1"/>
    <dgm:cxn modelId="{3C8B214F-8520-4019-BD20-3711A7800799}" type="presParOf" srcId="{715771C9-8DB9-4AAE-AB28-2CF61E8FE001}" destId="{C1D457AD-AA32-4E88-9C40-11B084B6D2A9}" srcOrd="0" destOrd="0" presId="urn:microsoft.com/office/officeart/2005/8/layout/hList1"/>
    <dgm:cxn modelId="{244769F5-A494-409D-9492-DF8A50090C0C}" type="presParOf" srcId="{C1D457AD-AA32-4E88-9C40-11B084B6D2A9}" destId="{08EF8318-E86C-492D-B4A0-68A9B892BC47}" srcOrd="0" destOrd="0" presId="urn:microsoft.com/office/officeart/2005/8/layout/hList1"/>
    <dgm:cxn modelId="{74F33BCC-3C84-460E-A67B-B753CAD1C0A7}" type="presParOf" srcId="{C1D457AD-AA32-4E88-9C40-11B084B6D2A9}" destId="{3AFBDDDE-1037-47F5-BE11-EE7134F460E8}" srcOrd="1" destOrd="0" presId="urn:microsoft.com/office/officeart/2005/8/layout/hList1"/>
    <dgm:cxn modelId="{C3DC79E5-C91C-4D98-8684-63BCDA4E58C9}" type="presParOf" srcId="{715771C9-8DB9-4AAE-AB28-2CF61E8FE001}" destId="{F18F55B4-2F9E-448A-91C5-FCC33B322BF7}" srcOrd="1" destOrd="0" presId="urn:microsoft.com/office/officeart/2005/8/layout/hList1"/>
    <dgm:cxn modelId="{A90CD035-A866-44F8-882A-FE3162F08530}" type="presParOf" srcId="{715771C9-8DB9-4AAE-AB28-2CF61E8FE001}" destId="{EF84C903-B3D7-48E5-A3EB-DCD986874D3B}" srcOrd="2" destOrd="0" presId="urn:microsoft.com/office/officeart/2005/8/layout/hList1"/>
    <dgm:cxn modelId="{E7A52485-9566-4A19-9B1D-CFFF7D39F758}" type="presParOf" srcId="{EF84C903-B3D7-48E5-A3EB-DCD986874D3B}" destId="{E6E85719-258C-4A55-B950-587002E870A6}" srcOrd="0" destOrd="0" presId="urn:microsoft.com/office/officeart/2005/8/layout/hList1"/>
    <dgm:cxn modelId="{64EF7D39-2CE3-4352-99AC-FAB751711023}" type="presParOf" srcId="{EF84C903-B3D7-48E5-A3EB-DCD986874D3B}" destId="{FB32D79E-8372-4E04-985B-4D3F4D8C836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E0EE5B-B754-4B5C-ACB8-68EE80658D0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2E0A62-B2C8-4B2E-B7E2-A45CA945279E}">
      <dgm:prSet/>
      <dgm:spPr/>
      <dgm:t>
        <a:bodyPr/>
        <a:lstStyle/>
        <a:p>
          <a:r>
            <a:rPr lang="en-US"/>
            <a:t>Limited Language Feature Support</a:t>
          </a:r>
        </a:p>
      </dgm:t>
    </dgm:pt>
    <dgm:pt modelId="{27B7E5B7-24ED-4EF1-A702-27D004FCC8D2}" type="parTrans" cxnId="{3D1DB8A7-5DDF-48A4-8461-807D632B7B20}">
      <dgm:prSet/>
      <dgm:spPr/>
      <dgm:t>
        <a:bodyPr/>
        <a:lstStyle/>
        <a:p>
          <a:endParaRPr lang="en-US"/>
        </a:p>
      </dgm:t>
    </dgm:pt>
    <dgm:pt modelId="{564B3F62-DE32-4153-ACE2-2B88C7912C0F}" type="sibTrans" cxnId="{3D1DB8A7-5DDF-48A4-8461-807D632B7B20}">
      <dgm:prSet/>
      <dgm:spPr/>
      <dgm:t>
        <a:bodyPr/>
        <a:lstStyle/>
        <a:p>
          <a:endParaRPr lang="en-US"/>
        </a:p>
      </dgm:t>
    </dgm:pt>
    <dgm:pt modelId="{1C1F7B9E-474D-44B6-8A51-0B4657CB1498}">
      <dgm:prSet/>
      <dgm:spPr/>
      <dgm:t>
        <a:bodyPr/>
        <a:lstStyle/>
        <a:p>
          <a:r>
            <a:rPr lang="en-US"/>
            <a:t>No Generics</a:t>
          </a:r>
        </a:p>
      </dgm:t>
    </dgm:pt>
    <dgm:pt modelId="{30CCA71B-3D04-4CF1-892D-12D14862D331}" type="parTrans" cxnId="{161CD428-DC44-429C-9EAC-AD58A9F899D8}">
      <dgm:prSet/>
      <dgm:spPr/>
      <dgm:t>
        <a:bodyPr/>
        <a:lstStyle/>
        <a:p>
          <a:endParaRPr lang="en-US"/>
        </a:p>
      </dgm:t>
    </dgm:pt>
    <dgm:pt modelId="{43FC9F15-1F80-43DC-9241-7FB55E39BF5C}" type="sibTrans" cxnId="{161CD428-DC44-429C-9EAC-AD58A9F899D8}">
      <dgm:prSet/>
      <dgm:spPr/>
      <dgm:t>
        <a:bodyPr/>
        <a:lstStyle/>
        <a:p>
          <a:endParaRPr lang="en-US"/>
        </a:p>
      </dgm:t>
    </dgm:pt>
    <dgm:pt modelId="{59C98EFD-8BB4-4776-9B6F-39AC1FD02799}">
      <dgm:prSet/>
      <dgm:spPr/>
      <dgm:t>
        <a:bodyPr/>
        <a:lstStyle/>
        <a:p>
          <a:r>
            <a:rPr lang="en-US"/>
            <a:t>Limited MCU Selection</a:t>
          </a:r>
        </a:p>
      </dgm:t>
    </dgm:pt>
    <dgm:pt modelId="{9E2A0D89-048B-4435-8C6F-E4B411C7B353}" type="parTrans" cxnId="{C12054BA-D4F9-4742-B36A-E83648D2AA28}">
      <dgm:prSet/>
      <dgm:spPr/>
      <dgm:t>
        <a:bodyPr/>
        <a:lstStyle/>
        <a:p>
          <a:endParaRPr lang="en-US"/>
        </a:p>
      </dgm:t>
    </dgm:pt>
    <dgm:pt modelId="{41028EBC-DB3F-49E1-93BC-0179DE05C78B}" type="sibTrans" cxnId="{C12054BA-D4F9-4742-B36A-E83648D2AA28}">
      <dgm:prSet/>
      <dgm:spPr/>
      <dgm:t>
        <a:bodyPr/>
        <a:lstStyle/>
        <a:p>
          <a:endParaRPr lang="en-US"/>
        </a:p>
      </dgm:t>
    </dgm:pt>
    <dgm:pt modelId="{6E3B1435-54A3-47DF-B680-F1846C33A3F3}">
      <dgm:prSet/>
      <dgm:spPr/>
      <dgm:t>
        <a:bodyPr/>
        <a:lstStyle/>
        <a:p>
          <a:r>
            <a:rPr lang="en-US" dirty="0"/>
            <a:t>Required VS Extension</a:t>
          </a:r>
        </a:p>
      </dgm:t>
    </dgm:pt>
    <dgm:pt modelId="{F7D1DBC1-37CA-4632-992B-2B175C67BDB1}" type="parTrans" cxnId="{55D50AE5-04ED-43EB-B324-A21B7CD5D56A}">
      <dgm:prSet/>
      <dgm:spPr/>
      <dgm:t>
        <a:bodyPr/>
        <a:lstStyle/>
        <a:p>
          <a:endParaRPr lang="en-US"/>
        </a:p>
      </dgm:t>
    </dgm:pt>
    <dgm:pt modelId="{4BDE3B60-9BC1-4F95-BF94-B8F7E290F33E}" type="sibTrans" cxnId="{55D50AE5-04ED-43EB-B324-A21B7CD5D56A}">
      <dgm:prSet/>
      <dgm:spPr/>
      <dgm:t>
        <a:bodyPr/>
        <a:lstStyle/>
        <a:p>
          <a:endParaRPr lang="en-US"/>
        </a:p>
      </dgm:t>
    </dgm:pt>
    <dgm:pt modelId="{AAD18EEE-4EE6-410F-87D8-0C407FEA8989}">
      <dgm:prSet/>
      <dgm:spPr/>
      <dgm:t>
        <a:bodyPr/>
        <a:lstStyle/>
        <a:p>
          <a:r>
            <a:rPr lang="en-US"/>
            <a:t>Only worked on Community Version of VS</a:t>
          </a:r>
        </a:p>
      </dgm:t>
    </dgm:pt>
    <dgm:pt modelId="{638E9BAC-9DA4-43D1-A187-63A3A6DABB2B}" type="parTrans" cxnId="{D3DD33EB-8564-4B40-86EE-887A0A8AAF1A}">
      <dgm:prSet/>
      <dgm:spPr/>
      <dgm:t>
        <a:bodyPr/>
        <a:lstStyle/>
        <a:p>
          <a:endParaRPr lang="en-US"/>
        </a:p>
      </dgm:t>
    </dgm:pt>
    <dgm:pt modelId="{C0945EBD-8B21-42B4-AAC4-D61B699295DC}" type="sibTrans" cxnId="{D3DD33EB-8564-4B40-86EE-887A0A8AAF1A}">
      <dgm:prSet/>
      <dgm:spPr/>
      <dgm:t>
        <a:bodyPr/>
        <a:lstStyle/>
        <a:p>
          <a:endParaRPr lang="en-US"/>
        </a:p>
      </dgm:t>
    </dgm:pt>
    <dgm:pt modelId="{ED855AB6-4E73-490D-B1DB-7D82B29ED4FF}">
      <dgm:prSet/>
      <dgm:spPr/>
      <dgm:t>
        <a:bodyPr/>
        <a:lstStyle/>
        <a:p>
          <a:r>
            <a:rPr lang="en-US"/>
            <a:t>Maxed out at VS 2015</a:t>
          </a:r>
        </a:p>
      </dgm:t>
    </dgm:pt>
    <dgm:pt modelId="{B91B0D1B-E03D-4D73-B579-6A496A0FC60C}" type="parTrans" cxnId="{3FE23ACA-5F2B-4A60-842B-8E2D0521FB9F}">
      <dgm:prSet/>
      <dgm:spPr/>
      <dgm:t>
        <a:bodyPr/>
        <a:lstStyle/>
        <a:p>
          <a:endParaRPr lang="en-US"/>
        </a:p>
      </dgm:t>
    </dgm:pt>
    <dgm:pt modelId="{5A7F99A8-C0E6-45F2-A45A-D2AB228AD62A}" type="sibTrans" cxnId="{3FE23ACA-5F2B-4A60-842B-8E2D0521FB9F}">
      <dgm:prSet/>
      <dgm:spPr/>
      <dgm:t>
        <a:bodyPr/>
        <a:lstStyle/>
        <a:p>
          <a:endParaRPr lang="en-US"/>
        </a:p>
      </dgm:t>
    </dgm:pt>
    <dgm:pt modelId="{E80529AF-0DB5-492F-99CF-844603169171}" type="pres">
      <dgm:prSet presAssocID="{89E0EE5B-B754-4B5C-ACB8-68EE80658D0E}" presName="linear" presStyleCnt="0">
        <dgm:presLayoutVars>
          <dgm:animLvl val="lvl"/>
          <dgm:resizeHandles val="exact"/>
        </dgm:presLayoutVars>
      </dgm:prSet>
      <dgm:spPr/>
    </dgm:pt>
    <dgm:pt modelId="{AE38E148-558D-4770-9793-1B99D72A4933}" type="pres">
      <dgm:prSet presAssocID="{BF2E0A62-B2C8-4B2E-B7E2-A45CA945279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CAF3EC-2FAB-4649-ADF3-1F827D1D96B4}" type="pres">
      <dgm:prSet presAssocID="{BF2E0A62-B2C8-4B2E-B7E2-A45CA945279E}" presName="childText" presStyleLbl="revTx" presStyleIdx="0" presStyleCnt="2">
        <dgm:presLayoutVars>
          <dgm:bulletEnabled val="1"/>
        </dgm:presLayoutVars>
      </dgm:prSet>
      <dgm:spPr/>
    </dgm:pt>
    <dgm:pt modelId="{2539C2FC-4466-432D-8949-3595C53A7C5A}" type="pres">
      <dgm:prSet presAssocID="{59C98EFD-8BB4-4776-9B6F-39AC1FD027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AA1A1B-1447-412F-8D32-69330616519C}" type="pres">
      <dgm:prSet presAssocID="{41028EBC-DB3F-49E1-93BC-0179DE05C78B}" presName="spacer" presStyleCnt="0"/>
      <dgm:spPr/>
    </dgm:pt>
    <dgm:pt modelId="{2F3442BB-65DF-47C1-8397-232B86265AC3}" type="pres">
      <dgm:prSet presAssocID="{6E3B1435-54A3-47DF-B680-F1846C33A3F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1DDA84-61E6-4DBC-930D-7F5AD86DC8AD}" type="pres">
      <dgm:prSet presAssocID="{6E3B1435-54A3-47DF-B680-F1846C33A3F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61CD428-DC44-429C-9EAC-AD58A9F899D8}" srcId="{BF2E0A62-B2C8-4B2E-B7E2-A45CA945279E}" destId="{1C1F7B9E-474D-44B6-8A51-0B4657CB1498}" srcOrd="0" destOrd="0" parTransId="{30CCA71B-3D04-4CF1-892D-12D14862D331}" sibTransId="{43FC9F15-1F80-43DC-9241-7FB55E39BF5C}"/>
    <dgm:cxn modelId="{17E18640-5A20-4F92-BB41-CF9E229F3326}" type="presOf" srcId="{BF2E0A62-B2C8-4B2E-B7E2-A45CA945279E}" destId="{AE38E148-558D-4770-9793-1B99D72A4933}" srcOrd="0" destOrd="0" presId="urn:microsoft.com/office/officeart/2005/8/layout/vList2"/>
    <dgm:cxn modelId="{EA0B6A61-6CBF-46B7-B7A0-441383AD58B1}" type="presOf" srcId="{AAD18EEE-4EE6-410F-87D8-0C407FEA8989}" destId="{591DDA84-61E6-4DBC-930D-7F5AD86DC8AD}" srcOrd="0" destOrd="0" presId="urn:microsoft.com/office/officeart/2005/8/layout/vList2"/>
    <dgm:cxn modelId="{2C98E051-EE5A-45A8-8574-95BA62C2B91D}" type="presOf" srcId="{6E3B1435-54A3-47DF-B680-F1846C33A3F3}" destId="{2F3442BB-65DF-47C1-8397-232B86265AC3}" srcOrd="0" destOrd="0" presId="urn:microsoft.com/office/officeart/2005/8/layout/vList2"/>
    <dgm:cxn modelId="{2B48DA87-BC81-4EFA-9382-7E9119DF1F7F}" type="presOf" srcId="{1C1F7B9E-474D-44B6-8A51-0B4657CB1498}" destId="{61CAF3EC-2FAB-4649-ADF3-1F827D1D96B4}" srcOrd="0" destOrd="0" presId="urn:microsoft.com/office/officeart/2005/8/layout/vList2"/>
    <dgm:cxn modelId="{3D1DB8A7-5DDF-48A4-8461-807D632B7B20}" srcId="{89E0EE5B-B754-4B5C-ACB8-68EE80658D0E}" destId="{BF2E0A62-B2C8-4B2E-B7E2-A45CA945279E}" srcOrd="0" destOrd="0" parTransId="{27B7E5B7-24ED-4EF1-A702-27D004FCC8D2}" sibTransId="{564B3F62-DE32-4153-ACE2-2B88C7912C0F}"/>
    <dgm:cxn modelId="{4A5DA8AD-68A9-4849-B3A6-14F07E6AFEBA}" type="presOf" srcId="{89E0EE5B-B754-4B5C-ACB8-68EE80658D0E}" destId="{E80529AF-0DB5-492F-99CF-844603169171}" srcOrd="0" destOrd="0" presId="urn:microsoft.com/office/officeart/2005/8/layout/vList2"/>
    <dgm:cxn modelId="{79D66EB7-3295-49F7-97D7-79B3FAF2FB21}" type="presOf" srcId="{59C98EFD-8BB4-4776-9B6F-39AC1FD02799}" destId="{2539C2FC-4466-432D-8949-3595C53A7C5A}" srcOrd="0" destOrd="0" presId="urn:microsoft.com/office/officeart/2005/8/layout/vList2"/>
    <dgm:cxn modelId="{C12054BA-D4F9-4742-B36A-E83648D2AA28}" srcId="{89E0EE5B-B754-4B5C-ACB8-68EE80658D0E}" destId="{59C98EFD-8BB4-4776-9B6F-39AC1FD02799}" srcOrd="1" destOrd="0" parTransId="{9E2A0D89-048B-4435-8C6F-E4B411C7B353}" sibTransId="{41028EBC-DB3F-49E1-93BC-0179DE05C78B}"/>
    <dgm:cxn modelId="{3FE23ACA-5F2B-4A60-842B-8E2D0521FB9F}" srcId="{6E3B1435-54A3-47DF-B680-F1846C33A3F3}" destId="{ED855AB6-4E73-490D-B1DB-7D82B29ED4FF}" srcOrd="1" destOrd="0" parTransId="{B91B0D1B-E03D-4D73-B579-6A496A0FC60C}" sibTransId="{5A7F99A8-C0E6-45F2-A45A-D2AB228AD62A}"/>
    <dgm:cxn modelId="{55D50AE5-04ED-43EB-B324-A21B7CD5D56A}" srcId="{89E0EE5B-B754-4B5C-ACB8-68EE80658D0E}" destId="{6E3B1435-54A3-47DF-B680-F1846C33A3F3}" srcOrd="2" destOrd="0" parTransId="{F7D1DBC1-37CA-4632-992B-2B175C67BDB1}" sibTransId="{4BDE3B60-9BC1-4F95-BF94-B8F7E290F33E}"/>
    <dgm:cxn modelId="{D3DD33EB-8564-4B40-86EE-887A0A8AAF1A}" srcId="{6E3B1435-54A3-47DF-B680-F1846C33A3F3}" destId="{AAD18EEE-4EE6-410F-87D8-0C407FEA8989}" srcOrd="0" destOrd="0" parTransId="{638E9BAC-9DA4-43D1-A187-63A3A6DABB2B}" sibTransId="{C0945EBD-8B21-42B4-AAC4-D61B699295DC}"/>
    <dgm:cxn modelId="{0FF329F3-FA79-4FB8-AAF9-6A4C9C3E702A}" type="presOf" srcId="{ED855AB6-4E73-490D-B1DB-7D82B29ED4FF}" destId="{591DDA84-61E6-4DBC-930D-7F5AD86DC8AD}" srcOrd="0" destOrd="1" presId="urn:microsoft.com/office/officeart/2005/8/layout/vList2"/>
    <dgm:cxn modelId="{07C3BB56-337A-4329-B23E-3196F8D08203}" type="presParOf" srcId="{E80529AF-0DB5-492F-99CF-844603169171}" destId="{AE38E148-558D-4770-9793-1B99D72A4933}" srcOrd="0" destOrd="0" presId="urn:microsoft.com/office/officeart/2005/8/layout/vList2"/>
    <dgm:cxn modelId="{78B49BCE-2CB8-4CC7-9379-0A31D7183B14}" type="presParOf" srcId="{E80529AF-0DB5-492F-99CF-844603169171}" destId="{61CAF3EC-2FAB-4649-ADF3-1F827D1D96B4}" srcOrd="1" destOrd="0" presId="urn:microsoft.com/office/officeart/2005/8/layout/vList2"/>
    <dgm:cxn modelId="{3F8995E0-DFEF-4A93-9492-ABFDC3A633B5}" type="presParOf" srcId="{E80529AF-0DB5-492F-99CF-844603169171}" destId="{2539C2FC-4466-432D-8949-3595C53A7C5A}" srcOrd="2" destOrd="0" presId="urn:microsoft.com/office/officeart/2005/8/layout/vList2"/>
    <dgm:cxn modelId="{47D8202F-F3AF-4330-8EEB-B46742EEE056}" type="presParOf" srcId="{E80529AF-0DB5-492F-99CF-844603169171}" destId="{13AA1A1B-1447-412F-8D32-69330616519C}" srcOrd="3" destOrd="0" presId="urn:microsoft.com/office/officeart/2005/8/layout/vList2"/>
    <dgm:cxn modelId="{700A4040-70E5-4DFE-B135-C472419451E5}" type="presParOf" srcId="{E80529AF-0DB5-492F-99CF-844603169171}" destId="{2F3442BB-65DF-47C1-8397-232B86265AC3}" srcOrd="4" destOrd="0" presId="urn:microsoft.com/office/officeart/2005/8/layout/vList2"/>
    <dgm:cxn modelId="{E0A1E85D-4492-40FC-BB8D-BEC2C04D95B8}" type="presParOf" srcId="{E80529AF-0DB5-492F-99CF-844603169171}" destId="{591DDA84-61E6-4DBC-930D-7F5AD86DC8A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200D14-EF85-4E58-892D-DE575B7692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5B91A3C-B542-49BF-802C-9975ACE28129}">
      <dgm:prSet/>
      <dgm:spPr/>
      <dgm:t>
        <a:bodyPr/>
        <a:lstStyle/>
        <a:p>
          <a:r>
            <a:rPr lang="en-US"/>
            <a:t>Created by Wilderness Labs</a:t>
          </a:r>
        </a:p>
      </dgm:t>
    </dgm:pt>
    <dgm:pt modelId="{12394630-81A7-4C6B-BD09-BEA837C04A64}" type="parTrans" cxnId="{599DEC16-DC07-4827-8A22-019DBAE2A08A}">
      <dgm:prSet/>
      <dgm:spPr/>
      <dgm:t>
        <a:bodyPr/>
        <a:lstStyle/>
        <a:p>
          <a:endParaRPr lang="en-US"/>
        </a:p>
      </dgm:t>
    </dgm:pt>
    <dgm:pt modelId="{740830E8-EDB2-45CE-A4B8-0A0E73140F28}" type="sibTrans" cxnId="{599DEC16-DC07-4827-8A22-019DBAE2A08A}">
      <dgm:prSet/>
      <dgm:spPr/>
      <dgm:t>
        <a:bodyPr/>
        <a:lstStyle/>
        <a:p>
          <a:endParaRPr lang="en-US"/>
        </a:p>
      </dgm:t>
    </dgm:pt>
    <dgm:pt modelId="{A8149A88-77C9-4AA8-8E52-1F6451A979F9}">
      <dgm:prSet/>
      <dgm:spPr/>
      <dgm:t>
        <a:bodyPr/>
        <a:lstStyle/>
        <a:p>
          <a:r>
            <a:rPr lang="en-US"/>
            <a:t>.NET Standard 2.0</a:t>
          </a:r>
        </a:p>
      </dgm:t>
    </dgm:pt>
    <dgm:pt modelId="{1256EF78-525E-478D-A625-05D8A837DAC2}" type="parTrans" cxnId="{95772D14-6E79-4293-BD59-F9F87CEDD935}">
      <dgm:prSet/>
      <dgm:spPr/>
      <dgm:t>
        <a:bodyPr/>
        <a:lstStyle/>
        <a:p>
          <a:endParaRPr lang="en-US"/>
        </a:p>
      </dgm:t>
    </dgm:pt>
    <dgm:pt modelId="{FDF1789F-D879-4AD6-BF1A-616B10E2C0C7}" type="sibTrans" cxnId="{95772D14-6E79-4293-BD59-F9F87CEDD935}">
      <dgm:prSet/>
      <dgm:spPr/>
      <dgm:t>
        <a:bodyPr/>
        <a:lstStyle/>
        <a:p>
          <a:endParaRPr lang="en-US"/>
        </a:p>
      </dgm:t>
    </dgm:pt>
    <dgm:pt modelId="{BD50376E-656F-46AF-A54F-8B87652F6CC2}">
      <dgm:prSet/>
      <dgm:spPr/>
      <dgm:t>
        <a:bodyPr/>
        <a:lstStyle/>
        <a:p>
          <a:r>
            <a:rPr lang="en-US"/>
            <a:t>Runs on top of Mono Runtime</a:t>
          </a:r>
        </a:p>
      </dgm:t>
    </dgm:pt>
    <dgm:pt modelId="{865832B8-87CA-476F-B18B-1C7CD7A05D1F}" type="parTrans" cxnId="{A6C53B9D-DEEF-457A-AF69-AD232BC000E9}">
      <dgm:prSet/>
      <dgm:spPr/>
      <dgm:t>
        <a:bodyPr/>
        <a:lstStyle/>
        <a:p>
          <a:endParaRPr lang="en-US"/>
        </a:p>
      </dgm:t>
    </dgm:pt>
    <dgm:pt modelId="{FA598B61-1F91-48A9-856C-A4FA92F41C29}" type="sibTrans" cxnId="{A6C53B9D-DEEF-457A-AF69-AD232BC000E9}">
      <dgm:prSet/>
      <dgm:spPr/>
      <dgm:t>
        <a:bodyPr/>
        <a:lstStyle/>
        <a:p>
          <a:endParaRPr lang="en-US"/>
        </a:p>
      </dgm:t>
    </dgm:pt>
    <dgm:pt modelId="{30F7BB0B-BD24-4C6D-B142-BB19A23E0BEF}">
      <dgm:prSet/>
      <dgm:spPr/>
      <dgm:t>
        <a:bodyPr/>
        <a:lstStyle/>
        <a:p>
          <a:r>
            <a:rPr lang="en-US" dirty="0"/>
            <a:t>No Board</a:t>
          </a:r>
        </a:p>
      </dgm:t>
    </dgm:pt>
    <dgm:pt modelId="{2D80BEE4-BB8D-4665-9059-8B1B7B0C2782}" type="parTrans" cxnId="{BF977FA4-2F6C-4CB0-80FB-846532EFF40D}">
      <dgm:prSet/>
      <dgm:spPr/>
      <dgm:t>
        <a:bodyPr/>
        <a:lstStyle/>
        <a:p>
          <a:endParaRPr lang="en-US"/>
        </a:p>
      </dgm:t>
    </dgm:pt>
    <dgm:pt modelId="{C0FEB4D5-DA19-4E0A-BA83-04AAE222F1F5}" type="sibTrans" cxnId="{BF977FA4-2F6C-4CB0-80FB-846532EFF40D}">
      <dgm:prSet/>
      <dgm:spPr/>
      <dgm:t>
        <a:bodyPr/>
        <a:lstStyle/>
        <a:p>
          <a:endParaRPr lang="en-US"/>
        </a:p>
      </dgm:t>
    </dgm:pt>
    <dgm:pt modelId="{D328A901-16EB-44F5-9621-7F9E4BA88EC2}">
      <dgm:prSet/>
      <dgm:spPr/>
      <dgm:t>
        <a:bodyPr/>
        <a:lstStyle/>
        <a:p>
          <a:r>
            <a:rPr lang="en-US"/>
            <a:t>Code is Available!</a:t>
          </a:r>
        </a:p>
      </dgm:t>
    </dgm:pt>
    <dgm:pt modelId="{76556148-FDCF-4D4A-9DD4-4B56F95EF57A}" type="parTrans" cxnId="{49ADFE71-A5E5-475D-84F2-17D32ED63020}">
      <dgm:prSet/>
      <dgm:spPr/>
      <dgm:t>
        <a:bodyPr/>
        <a:lstStyle/>
        <a:p>
          <a:endParaRPr lang="en-US"/>
        </a:p>
      </dgm:t>
    </dgm:pt>
    <dgm:pt modelId="{EF2F81CF-212F-45B0-84AC-9B78664D11BD}" type="sibTrans" cxnId="{49ADFE71-A5E5-475D-84F2-17D32ED63020}">
      <dgm:prSet/>
      <dgm:spPr/>
      <dgm:t>
        <a:bodyPr/>
        <a:lstStyle/>
        <a:p>
          <a:endParaRPr lang="en-US"/>
        </a:p>
      </dgm:t>
    </dgm:pt>
    <dgm:pt modelId="{13CE0F0B-8D9E-4488-A24D-948B11B9EF05}">
      <dgm:prSet/>
      <dgm:spPr/>
      <dgm:t>
        <a:bodyPr/>
        <a:lstStyle/>
        <a:p>
          <a:r>
            <a:rPr lang="en-US"/>
            <a:t>Documentation: </a:t>
          </a:r>
          <a:r>
            <a:rPr lang="en-US">
              <a:hlinkClick xmlns:r="http://schemas.openxmlformats.org/officeDocument/2006/relationships" r:id="rId1"/>
            </a:rPr>
            <a:t>beta-developer.wildernesslabs.co</a:t>
          </a:r>
          <a:endParaRPr lang="en-US"/>
        </a:p>
      </dgm:t>
    </dgm:pt>
    <dgm:pt modelId="{0A1E1E43-13F1-44B1-953A-E2CE714A3D8C}" type="parTrans" cxnId="{5439434F-5F9E-41B1-AB4D-67A529B88031}">
      <dgm:prSet/>
      <dgm:spPr/>
      <dgm:t>
        <a:bodyPr/>
        <a:lstStyle/>
        <a:p>
          <a:endParaRPr lang="en-US"/>
        </a:p>
      </dgm:t>
    </dgm:pt>
    <dgm:pt modelId="{99DE44FA-CC18-478E-AA87-7D2D05913E60}" type="sibTrans" cxnId="{5439434F-5F9E-41B1-AB4D-67A529B88031}">
      <dgm:prSet/>
      <dgm:spPr/>
      <dgm:t>
        <a:bodyPr/>
        <a:lstStyle/>
        <a:p>
          <a:endParaRPr lang="en-US"/>
        </a:p>
      </dgm:t>
    </dgm:pt>
    <dgm:pt modelId="{47F64698-741D-42F0-B13A-185CBB2E298B}">
      <dgm:prSet/>
      <dgm:spPr/>
      <dgm:t>
        <a:bodyPr/>
        <a:lstStyle/>
        <a:p>
          <a:r>
            <a:rPr lang="en-US"/>
            <a:t>Very Early Days</a:t>
          </a:r>
        </a:p>
      </dgm:t>
    </dgm:pt>
    <dgm:pt modelId="{437BB8D7-DF22-4B8C-911D-2DFE055F4474}" type="parTrans" cxnId="{7DAA6BEE-6AEE-4694-87A1-891C7D24A280}">
      <dgm:prSet/>
      <dgm:spPr/>
      <dgm:t>
        <a:bodyPr/>
        <a:lstStyle/>
        <a:p>
          <a:endParaRPr lang="en-US"/>
        </a:p>
      </dgm:t>
    </dgm:pt>
    <dgm:pt modelId="{CD65D955-6F7E-43CF-B29D-EF570FBB7996}" type="sibTrans" cxnId="{7DAA6BEE-6AEE-4694-87A1-891C7D24A280}">
      <dgm:prSet/>
      <dgm:spPr/>
      <dgm:t>
        <a:bodyPr/>
        <a:lstStyle/>
        <a:p>
          <a:endParaRPr lang="en-US"/>
        </a:p>
      </dgm:t>
    </dgm:pt>
    <dgm:pt modelId="{8F7AD282-E3A9-43E6-8832-45C925DFBE89}" type="pres">
      <dgm:prSet presAssocID="{24200D14-EF85-4E58-892D-DE575B7692A8}" presName="root" presStyleCnt="0">
        <dgm:presLayoutVars>
          <dgm:dir/>
          <dgm:resizeHandles val="exact"/>
        </dgm:presLayoutVars>
      </dgm:prSet>
      <dgm:spPr/>
    </dgm:pt>
    <dgm:pt modelId="{ADFCD158-900E-406B-8B03-31CF4DEE0C1B}" type="pres">
      <dgm:prSet presAssocID="{55B91A3C-B542-49BF-802C-9975ACE28129}" presName="compNode" presStyleCnt="0"/>
      <dgm:spPr/>
    </dgm:pt>
    <dgm:pt modelId="{DDFF4539-6163-4C85-B077-62C94A5C9021}" type="pres">
      <dgm:prSet presAssocID="{55B91A3C-B542-49BF-802C-9975ACE28129}" presName="bgRect" presStyleLbl="bgShp" presStyleIdx="0" presStyleCnt="5"/>
      <dgm:spPr/>
    </dgm:pt>
    <dgm:pt modelId="{178468E1-EF11-4B82-8B54-1E17735D31B1}" type="pres">
      <dgm:prSet presAssocID="{55B91A3C-B542-49BF-802C-9975ACE28129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DF510CF3-CF30-4D50-A59B-D85FCEC235A1}" type="pres">
      <dgm:prSet presAssocID="{55B91A3C-B542-49BF-802C-9975ACE28129}" presName="spaceRect" presStyleCnt="0"/>
      <dgm:spPr/>
    </dgm:pt>
    <dgm:pt modelId="{67141D7F-9B01-461C-8461-367B909426E8}" type="pres">
      <dgm:prSet presAssocID="{55B91A3C-B542-49BF-802C-9975ACE28129}" presName="parTx" presStyleLbl="revTx" presStyleIdx="0" presStyleCnt="7">
        <dgm:presLayoutVars>
          <dgm:chMax val="0"/>
          <dgm:chPref val="0"/>
        </dgm:presLayoutVars>
      </dgm:prSet>
      <dgm:spPr/>
    </dgm:pt>
    <dgm:pt modelId="{184AF184-E6F9-45EF-8987-8CE83EBD50E1}" type="pres">
      <dgm:prSet presAssocID="{740830E8-EDB2-45CE-A4B8-0A0E73140F28}" presName="sibTrans" presStyleCnt="0"/>
      <dgm:spPr/>
    </dgm:pt>
    <dgm:pt modelId="{8909E750-664A-47EC-AED8-3F670C8CCA7B}" type="pres">
      <dgm:prSet presAssocID="{A8149A88-77C9-4AA8-8E52-1F6451A979F9}" presName="compNode" presStyleCnt="0"/>
      <dgm:spPr/>
    </dgm:pt>
    <dgm:pt modelId="{A7650BD6-09FB-4A96-A8C2-82876582A682}" type="pres">
      <dgm:prSet presAssocID="{A8149A88-77C9-4AA8-8E52-1F6451A979F9}" presName="bgRect" presStyleLbl="bgShp" presStyleIdx="1" presStyleCnt="5"/>
      <dgm:spPr/>
    </dgm:pt>
    <dgm:pt modelId="{A3B623AB-4551-47D5-8327-BD51CF67A236}" type="pres">
      <dgm:prSet presAssocID="{A8149A88-77C9-4AA8-8E52-1F6451A979F9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DC7C2D-C12C-41CF-8EF6-39A9E3C33BC9}" type="pres">
      <dgm:prSet presAssocID="{A8149A88-77C9-4AA8-8E52-1F6451A979F9}" presName="spaceRect" presStyleCnt="0"/>
      <dgm:spPr/>
    </dgm:pt>
    <dgm:pt modelId="{08E309D9-C2C7-44AE-B05D-67CF1D93C63D}" type="pres">
      <dgm:prSet presAssocID="{A8149A88-77C9-4AA8-8E52-1F6451A979F9}" presName="parTx" presStyleLbl="revTx" presStyleIdx="1" presStyleCnt="7">
        <dgm:presLayoutVars>
          <dgm:chMax val="0"/>
          <dgm:chPref val="0"/>
        </dgm:presLayoutVars>
      </dgm:prSet>
      <dgm:spPr/>
    </dgm:pt>
    <dgm:pt modelId="{F3CF77D4-B99D-43D6-8A62-C678B5F5F4A0}" type="pres">
      <dgm:prSet presAssocID="{A8149A88-77C9-4AA8-8E52-1F6451A979F9}" presName="desTx" presStyleLbl="revTx" presStyleIdx="2" presStyleCnt="7">
        <dgm:presLayoutVars/>
      </dgm:prSet>
      <dgm:spPr/>
    </dgm:pt>
    <dgm:pt modelId="{11B2D835-BE7F-4C77-9EFA-DD2721263A0C}" type="pres">
      <dgm:prSet presAssocID="{FDF1789F-D879-4AD6-BF1A-616B10E2C0C7}" presName="sibTrans" presStyleCnt="0"/>
      <dgm:spPr/>
    </dgm:pt>
    <dgm:pt modelId="{CEFC6085-3D3B-4DBA-9AB6-538B548D3C4A}" type="pres">
      <dgm:prSet presAssocID="{30F7BB0B-BD24-4C6D-B142-BB19A23E0BEF}" presName="compNode" presStyleCnt="0"/>
      <dgm:spPr/>
    </dgm:pt>
    <dgm:pt modelId="{8ADC67BC-4F32-43BD-BC32-BD0C689A9F26}" type="pres">
      <dgm:prSet presAssocID="{30F7BB0B-BD24-4C6D-B142-BB19A23E0BEF}" presName="bgRect" presStyleLbl="bgShp" presStyleIdx="2" presStyleCnt="5"/>
      <dgm:spPr/>
    </dgm:pt>
    <dgm:pt modelId="{393A85EC-F7D6-4211-AAC3-B8E548B2CC0E}" type="pres">
      <dgm:prSet presAssocID="{30F7BB0B-BD24-4C6D-B142-BB19A23E0BEF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2EDC92-7977-4251-AADE-E4DA77FA3404}" type="pres">
      <dgm:prSet presAssocID="{30F7BB0B-BD24-4C6D-B142-BB19A23E0BEF}" presName="spaceRect" presStyleCnt="0"/>
      <dgm:spPr/>
    </dgm:pt>
    <dgm:pt modelId="{625050D5-E3CE-440F-893F-3C346D233123}" type="pres">
      <dgm:prSet presAssocID="{30F7BB0B-BD24-4C6D-B142-BB19A23E0BEF}" presName="parTx" presStyleLbl="revTx" presStyleIdx="3" presStyleCnt="7">
        <dgm:presLayoutVars>
          <dgm:chMax val="0"/>
          <dgm:chPref val="0"/>
        </dgm:presLayoutVars>
      </dgm:prSet>
      <dgm:spPr/>
    </dgm:pt>
    <dgm:pt modelId="{DC68E47E-1127-4899-8285-23DCAB37A383}" type="pres">
      <dgm:prSet presAssocID="{30F7BB0B-BD24-4C6D-B142-BB19A23E0BEF}" presName="desTx" presStyleLbl="revTx" presStyleIdx="4" presStyleCnt="7">
        <dgm:presLayoutVars/>
      </dgm:prSet>
      <dgm:spPr/>
    </dgm:pt>
    <dgm:pt modelId="{170EFE80-1436-4F8E-BC89-CACFF36F2FBC}" type="pres">
      <dgm:prSet presAssocID="{C0FEB4D5-DA19-4E0A-BA83-04AAE222F1F5}" presName="sibTrans" presStyleCnt="0"/>
      <dgm:spPr/>
    </dgm:pt>
    <dgm:pt modelId="{50E088FE-6BBA-4FDD-A3E3-A82332BC02A1}" type="pres">
      <dgm:prSet presAssocID="{13CE0F0B-8D9E-4488-A24D-948B11B9EF05}" presName="compNode" presStyleCnt="0"/>
      <dgm:spPr/>
    </dgm:pt>
    <dgm:pt modelId="{B6ADDDE5-5DDE-4A5F-88A8-264428F4756C}" type="pres">
      <dgm:prSet presAssocID="{13CE0F0B-8D9E-4488-A24D-948B11B9EF05}" presName="bgRect" presStyleLbl="bgShp" presStyleIdx="3" presStyleCnt="5"/>
      <dgm:spPr/>
    </dgm:pt>
    <dgm:pt modelId="{6D10ACD1-3B0D-473B-BD82-1FFE476417AF}" type="pres">
      <dgm:prSet presAssocID="{13CE0F0B-8D9E-4488-A24D-948B11B9EF05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5C3A72D-9DC3-448F-851A-9E1F9A80A9B4}" type="pres">
      <dgm:prSet presAssocID="{13CE0F0B-8D9E-4488-A24D-948B11B9EF05}" presName="spaceRect" presStyleCnt="0"/>
      <dgm:spPr/>
    </dgm:pt>
    <dgm:pt modelId="{04DC6102-1E9D-47E5-A937-12BD0E811A93}" type="pres">
      <dgm:prSet presAssocID="{13CE0F0B-8D9E-4488-A24D-948B11B9EF05}" presName="parTx" presStyleLbl="revTx" presStyleIdx="5" presStyleCnt="7">
        <dgm:presLayoutVars>
          <dgm:chMax val="0"/>
          <dgm:chPref val="0"/>
        </dgm:presLayoutVars>
      </dgm:prSet>
      <dgm:spPr/>
    </dgm:pt>
    <dgm:pt modelId="{5D040B76-4079-4840-89F4-9DC972CF364B}" type="pres">
      <dgm:prSet presAssocID="{99DE44FA-CC18-478E-AA87-7D2D05913E60}" presName="sibTrans" presStyleCnt="0"/>
      <dgm:spPr/>
    </dgm:pt>
    <dgm:pt modelId="{F49E4A35-E27F-40AB-B879-9CA918B4A6EC}" type="pres">
      <dgm:prSet presAssocID="{47F64698-741D-42F0-B13A-185CBB2E298B}" presName="compNode" presStyleCnt="0"/>
      <dgm:spPr/>
    </dgm:pt>
    <dgm:pt modelId="{60C15176-F8B0-4489-8A17-8D1739F1C744}" type="pres">
      <dgm:prSet presAssocID="{47F64698-741D-42F0-B13A-185CBB2E298B}" presName="bgRect" presStyleLbl="bgShp" presStyleIdx="4" presStyleCnt="5"/>
      <dgm:spPr/>
    </dgm:pt>
    <dgm:pt modelId="{C31C296C-7807-4178-80E7-79736B49EFE1}" type="pres">
      <dgm:prSet presAssocID="{47F64698-741D-42F0-B13A-185CBB2E298B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0C78B27-4E9B-49BF-8B3E-E134EF5D3ED9}" type="pres">
      <dgm:prSet presAssocID="{47F64698-741D-42F0-B13A-185CBB2E298B}" presName="spaceRect" presStyleCnt="0"/>
      <dgm:spPr/>
    </dgm:pt>
    <dgm:pt modelId="{690A8147-4593-4C6A-B641-D3F86D86ABA3}" type="pres">
      <dgm:prSet presAssocID="{47F64698-741D-42F0-B13A-185CBB2E298B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52F9B01-408F-4D87-AB3F-F92DD7B9AD7F}" type="presOf" srcId="{30F7BB0B-BD24-4C6D-B142-BB19A23E0BEF}" destId="{625050D5-E3CE-440F-893F-3C346D233123}" srcOrd="0" destOrd="0" presId="urn:microsoft.com/office/officeart/2018/2/layout/IconVerticalSolidList"/>
    <dgm:cxn modelId="{95772D14-6E79-4293-BD59-F9F87CEDD935}" srcId="{24200D14-EF85-4E58-892D-DE575B7692A8}" destId="{A8149A88-77C9-4AA8-8E52-1F6451A979F9}" srcOrd="1" destOrd="0" parTransId="{1256EF78-525E-478D-A625-05D8A837DAC2}" sibTransId="{FDF1789F-D879-4AD6-BF1A-616B10E2C0C7}"/>
    <dgm:cxn modelId="{599DEC16-DC07-4827-8A22-019DBAE2A08A}" srcId="{24200D14-EF85-4E58-892D-DE575B7692A8}" destId="{55B91A3C-B542-49BF-802C-9975ACE28129}" srcOrd="0" destOrd="0" parTransId="{12394630-81A7-4C6B-BD09-BEA837C04A64}" sibTransId="{740830E8-EDB2-45CE-A4B8-0A0E73140F28}"/>
    <dgm:cxn modelId="{DC6DA328-379B-497C-B9D4-4E4207DC0D9B}" type="presOf" srcId="{A8149A88-77C9-4AA8-8E52-1F6451A979F9}" destId="{08E309D9-C2C7-44AE-B05D-67CF1D93C63D}" srcOrd="0" destOrd="0" presId="urn:microsoft.com/office/officeart/2018/2/layout/IconVerticalSolidList"/>
    <dgm:cxn modelId="{574A7E39-5072-41E1-9FF8-97E8CC101B92}" type="presOf" srcId="{D328A901-16EB-44F5-9621-7F9E4BA88EC2}" destId="{DC68E47E-1127-4899-8285-23DCAB37A383}" srcOrd="0" destOrd="0" presId="urn:microsoft.com/office/officeart/2018/2/layout/IconVerticalSolidList"/>
    <dgm:cxn modelId="{117B8639-A5DF-4704-A292-57F241DAA6EE}" type="presOf" srcId="{13CE0F0B-8D9E-4488-A24D-948B11B9EF05}" destId="{04DC6102-1E9D-47E5-A937-12BD0E811A93}" srcOrd="0" destOrd="0" presId="urn:microsoft.com/office/officeart/2018/2/layout/IconVerticalSolidList"/>
    <dgm:cxn modelId="{5439434F-5F9E-41B1-AB4D-67A529B88031}" srcId="{24200D14-EF85-4E58-892D-DE575B7692A8}" destId="{13CE0F0B-8D9E-4488-A24D-948B11B9EF05}" srcOrd="3" destOrd="0" parTransId="{0A1E1E43-13F1-44B1-953A-E2CE714A3D8C}" sibTransId="{99DE44FA-CC18-478E-AA87-7D2D05913E60}"/>
    <dgm:cxn modelId="{49ADFE71-A5E5-475D-84F2-17D32ED63020}" srcId="{30F7BB0B-BD24-4C6D-B142-BB19A23E0BEF}" destId="{D328A901-16EB-44F5-9621-7F9E4BA88EC2}" srcOrd="0" destOrd="0" parTransId="{76556148-FDCF-4D4A-9DD4-4B56F95EF57A}" sibTransId="{EF2F81CF-212F-45B0-84AC-9B78664D11BD}"/>
    <dgm:cxn modelId="{A70CCF85-8D19-485D-8730-59B533750F21}" type="presOf" srcId="{BD50376E-656F-46AF-A54F-8B87652F6CC2}" destId="{F3CF77D4-B99D-43D6-8A62-C678B5F5F4A0}" srcOrd="0" destOrd="0" presId="urn:microsoft.com/office/officeart/2018/2/layout/IconVerticalSolidList"/>
    <dgm:cxn modelId="{010A5F93-7FE4-4748-A4AF-6C2FBE1C2BC1}" type="presOf" srcId="{55B91A3C-B542-49BF-802C-9975ACE28129}" destId="{67141D7F-9B01-461C-8461-367B909426E8}" srcOrd="0" destOrd="0" presId="urn:microsoft.com/office/officeart/2018/2/layout/IconVerticalSolidList"/>
    <dgm:cxn modelId="{A6C53B9D-DEEF-457A-AF69-AD232BC000E9}" srcId="{A8149A88-77C9-4AA8-8E52-1F6451A979F9}" destId="{BD50376E-656F-46AF-A54F-8B87652F6CC2}" srcOrd="0" destOrd="0" parTransId="{865832B8-87CA-476F-B18B-1C7CD7A05D1F}" sibTransId="{FA598B61-1F91-48A9-856C-A4FA92F41C29}"/>
    <dgm:cxn modelId="{C2CC04A3-2B8D-4F4C-904E-7D0B002218E7}" type="presOf" srcId="{47F64698-741D-42F0-B13A-185CBB2E298B}" destId="{690A8147-4593-4C6A-B641-D3F86D86ABA3}" srcOrd="0" destOrd="0" presId="urn:microsoft.com/office/officeart/2018/2/layout/IconVerticalSolidList"/>
    <dgm:cxn modelId="{BF977FA4-2F6C-4CB0-80FB-846532EFF40D}" srcId="{24200D14-EF85-4E58-892D-DE575B7692A8}" destId="{30F7BB0B-BD24-4C6D-B142-BB19A23E0BEF}" srcOrd="2" destOrd="0" parTransId="{2D80BEE4-BB8D-4665-9059-8B1B7B0C2782}" sibTransId="{C0FEB4D5-DA19-4E0A-BA83-04AAE222F1F5}"/>
    <dgm:cxn modelId="{F22915A6-0AD1-4E35-991B-6712A6DE8A41}" type="presOf" srcId="{24200D14-EF85-4E58-892D-DE575B7692A8}" destId="{8F7AD282-E3A9-43E6-8832-45C925DFBE89}" srcOrd="0" destOrd="0" presId="urn:microsoft.com/office/officeart/2018/2/layout/IconVerticalSolidList"/>
    <dgm:cxn modelId="{7DAA6BEE-6AEE-4694-87A1-891C7D24A280}" srcId="{24200D14-EF85-4E58-892D-DE575B7692A8}" destId="{47F64698-741D-42F0-B13A-185CBB2E298B}" srcOrd="4" destOrd="0" parTransId="{437BB8D7-DF22-4B8C-911D-2DFE055F4474}" sibTransId="{CD65D955-6F7E-43CF-B29D-EF570FBB7996}"/>
    <dgm:cxn modelId="{937612C0-1D04-4728-88EE-CA71A8625C75}" type="presParOf" srcId="{8F7AD282-E3A9-43E6-8832-45C925DFBE89}" destId="{ADFCD158-900E-406B-8B03-31CF4DEE0C1B}" srcOrd="0" destOrd="0" presId="urn:microsoft.com/office/officeart/2018/2/layout/IconVerticalSolidList"/>
    <dgm:cxn modelId="{1C6881BC-782E-4949-8CB7-D092EFE8CBAB}" type="presParOf" srcId="{ADFCD158-900E-406B-8B03-31CF4DEE0C1B}" destId="{DDFF4539-6163-4C85-B077-62C94A5C9021}" srcOrd="0" destOrd="0" presId="urn:microsoft.com/office/officeart/2018/2/layout/IconVerticalSolidList"/>
    <dgm:cxn modelId="{0749EC01-4F2F-4C0A-927B-B86B9B88A724}" type="presParOf" srcId="{ADFCD158-900E-406B-8B03-31CF4DEE0C1B}" destId="{178468E1-EF11-4B82-8B54-1E17735D31B1}" srcOrd="1" destOrd="0" presId="urn:microsoft.com/office/officeart/2018/2/layout/IconVerticalSolidList"/>
    <dgm:cxn modelId="{0E360487-46E1-4C8F-82F3-82D761DAB252}" type="presParOf" srcId="{ADFCD158-900E-406B-8B03-31CF4DEE0C1B}" destId="{DF510CF3-CF30-4D50-A59B-D85FCEC235A1}" srcOrd="2" destOrd="0" presId="urn:microsoft.com/office/officeart/2018/2/layout/IconVerticalSolidList"/>
    <dgm:cxn modelId="{56201DF5-2AF3-4C3E-BF11-1F03F22B8AE1}" type="presParOf" srcId="{ADFCD158-900E-406B-8B03-31CF4DEE0C1B}" destId="{67141D7F-9B01-461C-8461-367B909426E8}" srcOrd="3" destOrd="0" presId="urn:microsoft.com/office/officeart/2018/2/layout/IconVerticalSolidList"/>
    <dgm:cxn modelId="{C1536D42-8AE0-469B-AF8D-6F1BDEE2A4CA}" type="presParOf" srcId="{8F7AD282-E3A9-43E6-8832-45C925DFBE89}" destId="{184AF184-E6F9-45EF-8987-8CE83EBD50E1}" srcOrd="1" destOrd="0" presId="urn:microsoft.com/office/officeart/2018/2/layout/IconVerticalSolidList"/>
    <dgm:cxn modelId="{57ED0E81-A3D3-4868-958F-FBEE2A1B07DE}" type="presParOf" srcId="{8F7AD282-E3A9-43E6-8832-45C925DFBE89}" destId="{8909E750-664A-47EC-AED8-3F670C8CCA7B}" srcOrd="2" destOrd="0" presId="urn:microsoft.com/office/officeart/2018/2/layout/IconVerticalSolidList"/>
    <dgm:cxn modelId="{96F5BF98-E9C9-4C1D-A802-B0B2DCAA9488}" type="presParOf" srcId="{8909E750-664A-47EC-AED8-3F670C8CCA7B}" destId="{A7650BD6-09FB-4A96-A8C2-82876582A682}" srcOrd="0" destOrd="0" presId="urn:microsoft.com/office/officeart/2018/2/layout/IconVerticalSolidList"/>
    <dgm:cxn modelId="{F13AE0FB-3EB2-44D6-BAB5-5384A5429DCF}" type="presParOf" srcId="{8909E750-664A-47EC-AED8-3F670C8CCA7B}" destId="{A3B623AB-4551-47D5-8327-BD51CF67A236}" srcOrd="1" destOrd="0" presId="urn:microsoft.com/office/officeart/2018/2/layout/IconVerticalSolidList"/>
    <dgm:cxn modelId="{16ADBC1B-5E7B-4112-80CE-CE5129AFF313}" type="presParOf" srcId="{8909E750-664A-47EC-AED8-3F670C8CCA7B}" destId="{B1DC7C2D-C12C-41CF-8EF6-39A9E3C33BC9}" srcOrd="2" destOrd="0" presId="urn:microsoft.com/office/officeart/2018/2/layout/IconVerticalSolidList"/>
    <dgm:cxn modelId="{17568EE7-1588-45FB-BAD0-67812F4213E4}" type="presParOf" srcId="{8909E750-664A-47EC-AED8-3F670C8CCA7B}" destId="{08E309D9-C2C7-44AE-B05D-67CF1D93C63D}" srcOrd="3" destOrd="0" presId="urn:microsoft.com/office/officeart/2018/2/layout/IconVerticalSolidList"/>
    <dgm:cxn modelId="{21F3DA08-5A45-427D-8EAA-CB31448350DA}" type="presParOf" srcId="{8909E750-664A-47EC-AED8-3F670C8CCA7B}" destId="{F3CF77D4-B99D-43D6-8A62-C678B5F5F4A0}" srcOrd="4" destOrd="0" presId="urn:microsoft.com/office/officeart/2018/2/layout/IconVerticalSolidList"/>
    <dgm:cxn modelId="{0736AE5D-8C05-4506-BE69-2ABB2900E897}" type="presParOf" srcId="{8F7AD282-E3A9-43E6-8832-45C925DFBE89}" destId="{11B2D835-BE7F-4C77-9EFA-DD2721263A0C}" srcOrd="3" destOrd="0" presId="urn:microsoft.com/office/officeart/2018/2/layout/IconVerticalSolidList"/>
    <dgm:cxn modelId="{21BA85EE-47D8-4A0F-A76B-F37FB5886B28}" type="presParOf" srcId="{8F7AD282-E3A9-43E6-8832-45C925DFBE89}" destId="{CEFC6085-3D3B-4DBA-9AB6-538B548D3C4A}" srcOrd="4" destOrd="0" presId="urn:microsoft.com/office/officeart/2018/2/layout/IconVerticalSolidList"/>
    <dgm:cxn modelId="{BD5FC4A0-2703-43E9-9AF1-92A906E613D2}" type="presParOf" srcId="{CEFC6085-3D3B-4DBA-9AB6-538B548D3C4A}" destId="{8ADC67BC-4F32-43BD-BC32-BD0C689A9F26}" srcOrd="0" destOrd="0" presId="urn:microsoft.com/office/officeart/2018/2/layout/IconVerticalSolidList"/>
    <dgm:cxn modelId="{7A662B6F-9325-4FD9-A510-375B0A35A4CF}" type="presParOf" srcId="{CEFC6085-3D3B-4DBA-9AB6-538B548D3C4A}" destId="{393A85EC-F7D6-4211-AAC3-B8E548B2CC0E}" srcOrd="1" destOrd="0" presId="urn:microsoft.com/office/officeart/2018/2/layout/IconVerticalSolidList"/>
    <dgm:cxn modelId="{D0E20336-F8A6-4E50-885B-2F6584822C88}" type="presParOf" srcId="{CEFC6085-3D3B-4DBA-9AB6-538B548D3C4A}" destId="{252EDC92-7977-4251-AADE-E4DA77FA3404}" srcOrd="2" destOrd="0" presId="urn:microsoft.com/office/officeart/2018/2/layout/IconVerticalSolidList"/>
    <dgm:cxn modelId="{C1583A5E-51BE-49F3-BD2A-F5EAC072FA23}" type="presParOf" srcId="{CEFC6085-3D3B-4DBA-9AB6-538B548D3C4A}" destId="{625050D5-E3CE-440F-893F-3C346D233123}" srcOrd="3" destOrd="0" presId="urn:microsoft.com/office/officeart/2018/2/layout/IconVerticalSolidList"/>
    <dgm:cxn modelId="{50670B9F-FF7B-4514-BF80-7E85F2A06DC8}" type="presParOf" srcId="{CEFC6085-3D3B-4DBA-9AB6-538B548D3C4A}" destId="{DC68E47E-1127-4899-8285-23DCAB37A383}" srcOrd="4" destOrd="0" presId="urn:microsoft.com/office/officeart/2018/2/layout/IconVerticalSolidList"/>
    <dgm:cxn modelId="{5EEFD592-3670-46CA-8AF3-81945188C2A5}" type="presParOf" srcId="{8F7AD282-E3A9-43E6-8832-45C925DFBE89}" destId="{170EFE80-1436-4F8E-BC89-CACFF36F2FBC}" srcOrd="5" destOrd="0" presId="urn:microsoft.com/office/officeart/2018/2/layout/IconVerticalSolidList"/>
    <dgm:cxn modelId="{42CE1727-48D6-48DC-B4D8-12872A051236}" type="presParOf" srcId="{8F7AD282-E3A9-43E6-8832-45C925DFBE89}" destId="{50E088FE-6BBA-4FDD-A3E3-A82332BC02A1}" srcOrd="6" destOrd="0" presId="urn:microsoft.com/office/officeart/2018/2/layout/IconVerticalSolidList"/>
    <dgm:cxn modelId="{6D9ED40C-6837-448B-8616-FA2695B981F1}" type="presParOf" srcId="{50E088FE-6BBA-4FDD-A3E3-A82332BC02A1}" destId="{B6ADDDE5-5DDE-4A5F-88A8-264428F4756C}" srcOrd="0" destOrd="0" presId="urn:microsoft.com/office/officeart/2018/2/layout/IconVerticalSolidList"/>
    <dgm:cxn modelId="{39539558-E726-4D95-8280-B414D887CEB7}" type="presParOf" srcId="{50E088FE-6BBA-4FDD-A3E3-A82332BC02A1}" destId="{6D10ACD1-3B0D-473B-BD82-1FFE476417AF}" srcOrd="1" destOrd="0" presId="urn:microsoft.com/office/officeart/2018/2/layout/IconVerticalSolidList"/>
    <dgm:cxn modelId="{EF2B63B6-081D-434E-83FF-270A647FDCE0}" type="presParOf" srcId="{50E088FE-6BBA-4FDD-A3E3-A82332BC02A1}" destId="{05C3A72D-9DC3-448F-851A-9E1F9A80A9B4}" srcOrd="2" destOrd="0" presId="urn:microsoft.com/office/officeart/2018/2/layout/IconVerticalSolidList"/>
    <dgm:cxn modelId="{D0658D17-52B4-4458-AF5F-F34CD5ADB9F8}" type="presParOf" srcId="{50E088FE-6BBA-4FDD-A3E3-A82332BC02A1}" destId="{04DC6102-1E9D-47E5-A937-12BD0E811A93}" srcOrd="3" destOrd="0" presId="urn:microsoft.com/office/officeart/2018/2/layout/IconVerticalSolidList"/>
    <dgm:cxn modelId="{3D45A072-7F27-41B7-887D-E2A971135CA2}" type="presParOf" srcId="{8F7AD282-E3A9-43E6-8832-45C925DFBE89}" destId="{5D040B76-4079-4840-89F4-9DC972CF364B}" srcOrd="7" destOrd="0" presId="urn:microsoft.com/office/officeart/2018/2/layout/IconVerticalSolidList"/>
    <dgm:cxn modelId="{2307BECA-6870-4FD8-BC06-1691544276F0}" type="presParOf" srcId="{8F7AD282-E3A9-43E6-8832-45C925DFBE89}" destId="{F49E4A35-E27F-40AB-B879-9CA918B4A6EC}" srcOrd="8" destOrd="0" presId="urn:microsoft.com/office/officeart/2018/2/layout/IconVerticalSolidList"/>
    <dgm:cxn modelId="{DCCF0051-AA1E-44D0-B356-9C9271CDAE81}" type="presParOf" srcId="{F49E4A35-E27F-40AB-B879-9CA918B4A6EC}" destId="{60C15176-F8B0-4489-8A17-8D1739F1C744}" srcOrd="0" destOrd="0" presId="urn:microsoft.com/office/officeart/2018/2/layout/IconVerticalSolidList"/>
    <dgm:cxn modelId="{BF2CDC7E-31CF-4AFD-87EB-805865811978}" type="presParOf" srcId="{F49E4A35-E27F-40AB-B879-9CA918B4A6EC}" destId="{C31C296C-7807-4178-80E7-79736B49EFE1}" srcOrd="1" destOrd="0" presId="urn:microsoft.com/office/officeart/2018/2/layout/IconVerticalSolidList"/>
    <dgm:cxn modelId="{B2EDCEDD-460A-4DB5-9DF9-E0622DE79E39}" type="presParOf" srcId="{F49E4A35-E27F-40AB-B879-9CA918B4A6EC}" destId="{B0C78B27-4E9B-49BF-8B3E-E134EF5D3ED9}" srcOrd="2" destOrd="0" presId="urn:microsoft.com/office/officeart/2018/2/layout/IconVerticalSolidList"/>
    <dgm:cxn modelId="{D4E5FCBF-A961-48B6-A9C5-59A0C51AEBD6}" type="presParOf" srcId="{F49E4A35-E27F-40AB-B879-9CA918B4A6EC}" destId="{690A8147-4593-4C6A-B641-D3F86D86AB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945956-DCC0-4403-BCAC-D246DA47896A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A37B87-D086-446D-AE6A-5CB7C0DD79F4}">
      <dgm:prSet/>
      <dgm:spPr/>
      <dgm:t>
        <a:bodyPr/>
        <a:lstStyle/>
        <a:p>
          <a:r>
            <a:rPr lang="en-US"/>
            <a:t>Hastlayer</a:t>
          </a:r>
        </a:p>
      </dgm:t>
    </dgm:pt>
    <dgm:pt modelId="{A89AA7BE-0727-452B-8605-200C43A434DD}" type="parTrans" cxnId="{2FAB9F17-EFD0-4F7F-9FB0-AE9BCA63EAB1}">
      <dgm:prSet/>
      <dgm:spPr/>
      <dgm:t>
        <a:bodyPr/>
        <a:lstStyle/>
        <a:p>
          <a:endParaRPr lang="en-US"/>
        </a:p>
      </dgm:t>
    </dgm:pt>
    <dgm:pt modelId="{01F9E62F-4203-425F-93FE-0D9406D5C3A0}" type="sibTrans" cxnId="{2FAB9F17-EFD0-4F7F-9FB0-AE9BCA63EAB1}">
      <dgm:prSet/>
      <dgm:spPr/>
      <dgm:t>
        <a:bodyPr/>
        <a:lstStyle/>
        <a:p>
          <a:endParaRPr lang="en-US"/>
        </a:p>
      </dgm:t>
    </dgm:pt>
    <dgm:pt modelId="{977A1537-EA12-46D3-AD07-AFC6A449D3F7}">
      <dgm:prSet/>
      <dgm:spPr/>
      <dgm:t>
        <a:bodyPr/>
        <a:lstStyle/>
        <a:p>
          <a:r>
            <a:rPr lang="en-US"/>
            <a:t>C# on FPGA</a:t>
          </a:r>
        </a:p>
      </dgm:t>
    </dgm:pt>
    <dgm:pt modelId="{DC09CAF8-33DE-4517-A7C5-19C0FAE54D7A}" type="parTrans" cxnId="{D274E6E7-E6AA-4783-8766-3C3A8DF0758C}">
      <dgm:prSet/>
      <dgm:spPr/>
      <dgm:t>
        <a:bodyPr/>
        <a:lstStyle/>
        <a:p>
          <a:endParaRPr lang="en-US"/>
        </a:p>
      </dgm:t>
    </dgm:pt>
    <dgm:pt modelId="{A850CA8C-2C51-4784-AE76-D39D8FB9DF1B}" type="sibTrans" cxnId="{D274E6E7-E6AA-4783-8766-3C3A8DF0758C}">
      <dgm:prSet/>
      <dgm:spPr/>
      <dgm:t>
        <a:bodyPr/>
        <a:lstStyle/>
        <a:p>
          <a:endParaRPr lang="en-US"/>
        </a:p>
      </dgm:t>
    </dgm:pt>
    <dgm:pt modelId="{46BD6D33-1E1A-4971-A3D1-8A3154A34103}">
      <dgm:prSet/>
      <dgm:spPr/>
      <dgm:t>
        <a:bodyPr/>
        <a:lstStyle/>
        <a:p>
          <a:r>
            <a:rPr lang="en-US"/>
            <a:t>Open Source</a:t>
          </a:r>
        </a:p>
      </dgm:t>
    </dgm:pt>
    <dgm:pt modelId="{24A71947-4E9C-4979-B48B-AC7A8EC778A3}" type="parTrans" cxnId="{88548AFC-3456-4BD1-AB0D-FF086B4B828F}">
      <dgm:prSet/>
      <dgm:spPr/>
      <dgm:t>
        <a:bodyPr/>
        <a:lstStyle/>
        <a:p>
          <a:endParaRPr lang="en-US"/>
        </a:p>
      </dgm:t>
    </dgm:pt>
    <dgm:pt modelId="{31DD3778-EC1C-4310-883D-4C6F11D6DB1D}" type="sibTrans" cxnId="{88548AFC-3456-4BD1-AB0D-FF086B4B828F}">
      <dgm:prSet/>
      <dgm:spPr/>
      <dgm:t>
        <a:bodyPr/>
        <a:lstStyle/>
        <a:p>
          <a:endParaRPr lang="en-US"/>
        </a:p>
      </dgm:t>
    </dgm:pt>
    <dgm:pt modelId="{739ADB21-7E88-42E5-BADE-BBF36BAD7988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https://hastlayer.com</a:t>
          </a:r>
          <a:endParaRPr lang="en-US"/>
        </a:p>
      </dgm:t>
    </dgm:pt>
    <dgm:pt modelId="{BD157CCF-A045-4858-AF7D-E858FE924C53}" type="parTrans" cxnId="{48289AE0-D3F9-4AAB-AB48-CFCF1AA170F5}">
      <dgm:prSet/>
      <dgm:spPr/>
      <dgm:t>
        <a:bodyPr/>
        <a:lstStyle/>
        <a:p>
          <a:endParaRPr lang="en-US"/>
        </a:p>
      </dgm:t>
    </dgm:pt>
    <dgm:pt modelId="{AFCD7BDA-E3BE-47DB-92DE-2BE189EBE876}" type="sibTrans" cxnId="{48289AE0-D3F9-4AAB-AB48-CFCF1AA170F5}">
      <dgm:prSet/>
      <dgm:spPr/>
      <dgm:t>
        <a:bodyPr/>
        <a:lstStyle/>
        <a:p>
          <a:endParaRPr lang="en-US"/>
        </a:p>
      </dgm:t>
    </dgm:pt>
    <dgm:pt modelId="{50D2B9E4-5C75-4523-B11C-1BC65CF08AC7}">
      <dgm:prSet/>
      <dgm:spPr/>
      <dgm:t>
        <a:bodyPr/>
        <a:lstStyle/>
        <a:p>
          <a:r>
            <a:rPr lang="en-US"/>
            <a:t>Azure Functions for Edge Computing</a:t>
          </a:r>
        </a:p>
      </dgm:t>
    </dgm:pt>
    <dgm:pt modelId="{8C5300B8-8997-4C56-8DE5-A9D54081C9DD}" type="parTrans" cxnId="{19ADEDAD-8263-4A73-9851-A5DE9FE1C303}">
      <dgm:prSet/>
      <dgm:spPr/>
      <dgm:t>
        <a:bodyPr/>
        <a:lstStyle/>
        <a:p>
          <a:endParaRPr lang="en-US"/>
        </a:p>
      </dgm:t>
    </dgm:pt>
    <dgm:pt modelId="{6DF59B00-BBC4-4938-AD43-D9AF6C4FE34D}" type="sibTrans" cxnId="{19ADEDAD-8263-4A73-9851-A5DE9FE1C303}">
      <dgm:prSet/>
      <dgm:spPr/>
      <dgm:t>
        <a:bodyPr/>
        <a:lstStyle/>
        <a:p>
          <a:endParaRPr lang="en-US"/>
        </a:p>
      </dgm:t>
    </dgm:pt>
    <dgm:pt modelId="{E2224C75-ACEA-4A3A-BFBA-5C71C07DC906}">
      <dgm:prSet/>
      <dgm:spPr/>
      <dgm:t>
        <a:bodyPr/>
        <a:lstStyle/>
        <a:p>
          <a:r>
            <a:rPr lang="en-US"/>
            <a:t>Business-logic Azure Function in a Docker Container on Device</a:t>
          </a:r>
        </a:p>
      </dgm:t>
    </dgm:pt>
    <dgm:pt modelId="{B46661F5-F93F-4273-9E8D-F94ADAEB1425}" type="parTrans" cxnId="{D15F2B75-667D-4B51-9B82-81D1B04D787F}">
      <dgm:prSet/>
      <dgm:spPr/>
      <dgm:t>
        <a:bodyPr/>
        <a:lstStyle/>
        <a:p>
          <a:endParaRPr lang="en-US"/>
        </a:p>
      </dgm:t>
    </dgm:pt>
    <dgm:pt modelId="{3780534D-960B-47AE-BA84-A65C6B5A6586}" type="sibTrans" cxnId="{D15F2B75-667D-4B51-9B82-81D1B04D787F}">
      <dgm:prSet/>
      <dgm:spPr/>
      <dgm:t>
        <a:bodyPr/>
        <a:lstStyle/>
        <a:p>
          <a:endParaRPr lang="en-US"/>
        </a:p>
      </dgm:t>
    </dgm:pt>
    <dgm:pt modelId="{5D5D8EFD-143E-4C29-BDA7-78E73FD1F5F8}">
      <dgm:prSet/>
      <dgm:spPr/>
      <dgm:t>
        <a:bodyPr/>
        <a:lstStyle/>
        <a:p>
          <a:r>
            <a:rPr lang="en-US"/>
            <a:t>IoT Thing</a:t>
          </a:r>
        </a:p>
      </dgm:t>
    </dgm:pt>
    <dgm:pt modelId="{B8064A9F-440C-48D5-A451-A28C60B4EFD3}" type="parTrans" cxnId="{739E17E4-381C-4659-85AD-F58797B535DE}">
      <dgm:prSet/>
      <dgm:spPr/>
      <dgm:t>
        <a:bodyPr/>
        <a:lstStyle/>
        <a:p>
          <a:endParaRPr lang="en-US"/>
        </a:p>
      </dgm:t>
    </dgm:pt>
    <dgm:pt modelId="{CBAA38DF-D04C-496E-909B-F6D187FD32D0}" type="sibTrans" cxnId="{739E17E4-381C-4659-85AD-F58797B535DE}">
      <dgm:prSet/>
      <dgm:spPr/>
      <dgm:t>
        <a:bodyPr/>
        <a:lstStyle/>
        <a:p>
          <a:endParaRPr lang="en-US"/>
        </a:p>
      </dgm:t>
    </dgm:pt>
    <dgm:pt modelId="{56196DD4-1DCD-4C02-8704-A2CCFD9280BB}" type="pres">
      <dgm:prSet presAssocID="{7A945956-DCC0-4403-BCAC-D246DA47896A}" presName="Name0" presStyleCnt="0">
        <dgm:presLayoutVars>
          <dgm:dir/>
          <dgm:animLvl val="lvl"/>
          <dgm:resizeHandles val="exact"/>
        </dgm:presLayoutVars>
      </dgm:prSet>
      <dgm:spPr/>
    </dgm:pt>
    <dgm:pt modelId="{3E0D6478-4995-4C47-83D6-2306857638DA}" type="pres">
      <dgm:prSet presAssocID="{81A37B87-D086-446D-AE6A-5CB7C0DD79F4}" presName="composite" presStyleCnt="0"/>
      <dgm:spPr/>
    </dgm:pt>
    <dgm:pt modelId="{E2A3E611-D002-4E0B-A5D8-D96433AAF146}" type="pres">
      <dgm:prSet presAssocID="{81A37B87-D086-446D-AE6A-5CB7C0DD79F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0FAF57D-4B7C-47DC-88CA-57B73274078D}" type="pres">
      <dgm:prSet presAssocID="{81A37B87-D086-446D-AE6A-5CB7C0DD79F4}" presName="desTx" presStyleLbl="alignAccFollowNode1" presStyleIdx="0" presStyleCnt="2">
        <dgm:presLayoutVars>
          <dgm:bulletEnabled val="1"/>
        </dgm:presLayoutVars>
      </dgm:prSet>
      <dgm:spPr/>
    </dgm:pt>
    <dgm:pt modelId="{D50614EC-ECA3-4B6E-BAEF-8852416EA6C2}" type="pres">
      <dgm:prSet presAssocID="{01F9E62F-4203-425F-93FE-0D9406D5C3A0}" presName="space" presStyleCnt="0"/>
      <dgm:spPr/>
    </dgm:pt>
    <dgm:pt modelId="{A05B17A5-498D-49AC-8C5E-1CB1398F719E}" type="pres">
      <dgm:prSet presAssocID="{50D2B9E4-5C75-4523-B11C-1BC65CF08AC7}" presName="composite" presStyleCnt="0"/>
      <dgm:spPr/>
    </dgm:pt>
    <dgm:pt modelId="{A2515029-519B-4C30-BA73-EEC2F9486A86}" type="pres">
      <dgm:prSet presAssocID="{50D2B9E4-5C75-4523-B11C-1BC65CF08AC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DE20A7C-CC9A-4FE3-A66D-EBD01F3CAB1A}" type="pres">
      <dgm:prSet presAssocID="{50D2B9E4-5C75-4523-B11C-1BC65CF08AC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0649A03-0974-4811-B55F-B90C6C3070E6}" type="presOf" srcId="{46BD6D33-1E1A-4971-A3D1-8A3154A34103}" destId="{C0FAF57D-4B7C-47DC-88CA-57B73274078D}" srcOrd="0" destOrd="1" presId="urn:microsoft.com/office/officeart/2005/8/layout/hList1"/>
    <dgm:cxn modelId="{DE8DCC0D-1AF2-4DBD-AC83-6CC09C7065CE}" type="presOf" srcId="{977A1537-EA12-46D3-AD07-AFC6A449D3F7}" destId="{C0FAF57D-4B7C-47DC-88CA-57B73274078D}" srcOrd="0" destOrd="0" presId="urn:microsoft.com/office/officeart/2005/8/layout/hList1"/>
    <dgm:cxn modelId="{2FAB9F17-EFD0-4F7F-9FB0-AE9BCA63EAB1}" srcId="{7A945956-DCC0-4403-BCAC-D246DA47896A}" destId="{81A37B87-D086-446D-AE6A-5CB7C0DD79F4}" srcOrd="0" destOrd="0" parTransId="{A89AA7BE-0727-452B-8605-200C43A434DD}" sibTransId="{01F9E62F-4203-425F-93FE-0D9406D5C3A0}"/>
    <dgm:cxn modelId="{7E349E5B-1DCA-4188-A143-0E30E58C226C}" type="presOf" srcId="{E2224C75-ACEA-4A3A-BFBA-5C71C07DC906}" destId="{8DE20A7C-CC9A-4FE3-A66D-EBD01F3CAB1A}" srcOrd="0" destOrd="0" presId="urn:microsoft.com/office/officeart/2005/8/layout/hList1"/>
    <dgm:cxn modelId="{D15F2B75-667D-4B51-9B82-81D1B04D787F}" srcId="{50D2B9E4-5C75-4523-B11C-1BC65CF08AC7}" destId="{E2224C75-ACEA-4A3A-BFBA-5C71C07DC906}" srcOrd="0" destOrd="0" parTransId="{B46661F5-F93F-4273-9E8D-F94ADAEB1425}" sibTransId="{3780534D-960B-47AE-BA84-A65C6B5A6586}"/>
    <dgm:cxn modelId="{3999CD97-B4C6-47E3-A764-087D8D5DAFF3}" type="presOf" srcId="{5D5D8EFD-143E-4C29-BDA7-78E73FD1F5F8}" destId="{8DE20A7C-CC9A-4FE3-A66D-EBD01F3CAB1A}" srcOrd="0" destOrd="1" presId="urn:microsoft.com/office/officeart/2005/8/layout/hList1"/>
    <dgm:cxn modelId="{19ADEDAD-8263-4A73-9851-A5DE9FE1C303}" srcId="{7A945956-DCC0-4403-BCAC-D246DA47896A}" destId="{50D2B9E4-5C75-4523-B11C-1BC65CF08AC7}" srcOrd="1" destOrd="0" parTransId="{8C5300B8-8997-4C56-8DE5-A9D54081C9DD}" sibTransId="{6DF59B00-BBC4-4938-AD43-D9AF6C4FE34D}"/>
    <dgm:cxn modelId="{0B6382B7-6E49-47DA-A50E-445BB839FE4D}" type="presOf" srcId="{50D2B9E4-5C75-4523-B11C-1BC65CF08AC7}" destId="{A2515029-519B-4C30-BA73-EEC2F9486A86}" srcOrd="0" destOrd="0" presId="urn:microsoft.com/office/officeart/2005/8/layout/hList1"/>
    <dgm:cxn modelId="{AD7E84B8-7D7B-4CCC-9C3E-4897ED358ABD}" type="presOf" srcId="{739ADB21-7E88-42E5-BADE-BBF36BAD7988}" destId="{C0FAF57D-4B7C-47DC-88CA-57B73274078D}" srcOrd="0" destOrd="2" presId="urn:microsoft.com/office/officeart/2005/8/layout/hList1"/>
    <dgm:cxn modelId="{A99FA5C5-C0C3-4CB9-BF4F-4FADB8C2783C}" type="presOf" srcId="{7A945956-DCC0-4403-BCAC-D246DA47896A}" destId="{56196DD4-1DCD-4C02-8704-A2CCFD9280BB}" srcOrd="0" destOrd="0" presId="urn:microsoft.com/office/officeart/2005/8/layout/hList1"/>
    <dgm:cxn modelId="{48289AE0-D3F9-4AAB-AB48-CFCF1AA170F5}" srcId="{81A37B87-D086-446D-AE6A-5CB7C0DD79F4}" destId="{739ADB21-7E88-42E5-BADE-BBF36BAD7988}" srcOrd="2" destOrd="0" parTransId="{BD157CCF-A045-4858-AF7D-E858FE924C53}" sibTransId="{AFCD7BDA-E3BE-47DB-92DE-2BE189EBE876}"/>
    <dgm:cxn modelId="{739E17E4-381C-4659-85AD-F58797B535DE}" srcId="{50D2B9E4-5C75-4523-B11C-1BC65CF08AC7}" destId="{5D5D8EFD-143E-4C29-BDA7-78E73FD1F5F8}" srcOrd="1" destOrd="0" parTransId="{B8064A9F-440C-48D5-A451-A28C60B4EFD3}" sibTransId="{CBAA38DF-D04C-496E-909B-F6D187FD32D0}"/>
    <dgm:cxn modelId="{A76225E6-3358-4096-A4FF-8A4BAF111DFD}" type="presOf" srcId="{81A37B87-D086-446D-AE6A-5CB7C0DD79F4}" destId="{E2A3E611-D002-4E0B-A5D8-D96433AAF146}" srcOrd="0" destOrd="0" presId="urn:microsoft.com/office/officeart/2005/8/layout/hList1"/>
    <dgm:cxn modelId="{D274E6E7-E6AA-4783-8766-3C3A8DF0758C}" srcId="{81A37B87-D086-446D-AE6A-5CB7C0DD79F4}" destId="{977A1537-EA12-46D3-AD07-AFC6A449D3F7}" srcOrd="0" destOrd="0" parTransId="{DC09CAF8-33DE-4517-A7C5-19C0FAE54D7A}" sibTransId="{A850CA8C-2C51-4784-AE76-D39D8FB9DF1B}"/>
    <dgm:cxn modelId="{88548AFC-3456-4BD1-AB0D-FF086B4B828F}" srcId="{81A37B87-D086-446D-AE6A-5CB7C0DD79F4}" destId="{46BD6D33-1E1A-4971-A3D1-8A3154A34103}" srcOrd="1" destOrd="0" parTransId="{24A71947-4E9C-4979-B48B-AC7A8EC778A3}" sibTransId="{31DD3778-EC1C-4310-883D-4C6F11D6DB1D}"/>
    <dgm:cxn modelId="{5F5D137D-8F72-401B-9D1B-B803A88D506D}" type="presParOf" srcId="{56196DD4-1DCD-4C02-8704-A2CCFD9280BB}" destId="{3E0D6478-4995-4C47-83D6-2306857638DA}" srcOrd="0" destOrd="0" presId="urn:microsoft.com/office/officeart/2005/8/layout/hList1"/>
    <dgm:cxn modelId="{C881B88F-B045-4332-9EC5-7FEF5A4C9F47}" type="presParOf" srcId="{3E0D6478-4995-4C47-83D6-2306857638DA}" destId="{E2A3E611-D002-4E0B-A5D8-D96433AAF146}" srcOrd="0" destOrd="0" presId="urn:microsoft.com/office/officeart/2005/8/layout/hList1"/>
    <dgm:cxn modelId="{94BF1884-4FB9-4B66-B975-29FDE86DCBCC}" type="presParOf" srcId="{3E0D6478-4995-4C47-83D6-2306857638DA}" destId="{C0FAF57D-4B7C-47DC-88CA-57B73274078D}" srcOrd="1" destOrd="0" presId="urn:microsoft.com/office/officeart/2005/8/layout/hList1"/>
    <dgm:cxn modelId="{C3C15DCF-3902-4E0F-8AB6-5DCB3DE93D99}" type="presParOf" srcId="{56196DD4-1DCD-4C02-8704-A2CCFD9280BB}" destId="{D50614EC-ECA3-4B6E-BAEF-8852416EA6C2}" srcOrd="1" destOrd="0" presId="urn:microsoft.com/office/officeart/2005/8/layout/hList1"/>
    <dgm:cxn modelId="{8941B7D1-2D0C-48FE-B4F8-670A29EDD009}" type="presParOf" srcId="{56196DD4-1DCD-4C02-8704-A2CCFD9280BB}" destId="{A05B17A5-498D-49AC-8C5E-1CB1398F719E}" srcOrd="2" destOrd="0" presId="urn:microsoft.com/office/officeart/2005/8/layout/hList1"/>
    <dgm:cxn modelId="{0ACAAD75-213E-4470-B517-1FD760B064CC}" type="presParOf" srcId="{A05B17A5-498D-49AC-8C5E-1CB1398F719E}" destId="{A2515029-519B-4C30-BA73-EEC2F9486A86}" srcOrd="0" destOrd="0" presId="urn:microsoft.com/office/officeart/2005/8/layout/hList1"/>
    <dgm:cxn modelId="{62FC3C84-4C19-4033-9D37-635DA7FD70F5}" type="presParOf" srcId="{A05B17A5-498D-49AC-8C5E-1CB1398F719E}" destId="{8DE20A7C-CC9A-4FE3-A66D-EBD01F3CAB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507B8-771A-4E53-98DD-4235424BB140}">
      <dsp:nvSpPr>
        <dsp:cNvPr id="0" name=""/>
        <dsp:cNvSpPr/>
      </dsp:nvSpPr>
      <dsp:spPr>
        <a:xfrm>
          <a:off x="0" y="109512"/>
          <a:ext cx="6513603" cy="159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Version of Windows for non-general purpose devices</a:t>
          </a:r>
        </a:p>
      </dsp:txBody>
      <dsp:txXfrm>
        <a:off x="77676" y="187188"/>
        <a:ext cx="6358251" cy="1435848"/>
      </dsp:txXfrm>
    </dsp:sp>
    <dsp:sp modelId="{48B40EEF-BAF2-48CF-89C9-A730E0C05E80}">
      <dsp:nvSpPr>
        <dsp:cNvPr id="0" name=""/>
        <dsp:cNvSpPr/>
      </dsp:nvSpPr>
      <dsp:spPr>
        <a:xfrm>
          <a:off x="0" y="1815913"/>
          <a:ext cx="6513603" cy="15912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Only supports certain chips/boards</a:t>
          </a:r>
        </a:p>
      </dsp:txBody>
      <dsp:txXfrm>
        <a:off x="77676" y="1893589"/>
        <a:ext cx="6358251" cy="1435848"/>
      </dsp:txXfrm>
    </dsp:sp>
    <dsp:sp modelId="{B1721273-DE4C-4490-A0FC-9925C2A7D052}">
      <dsp:nvSpPr>
        <dsp:cNvPr id="0" name=""/>
        <dsp:cNvSpPr/>
      </dsp:nvSpPr>
      <dsp:spPr>
        <a:xfrm>
          <a:off x="0" y="3522313"/>
          <a:ext cx="6513603" cy="15912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Still Windows</a:t>
          </a:r>
        </a:p>
      </dsp:txBody>
      <dsp:txXfrm>
        <a:off x="77676" y="3599989"/>
        <a:ext cx="6358251" cy="1435848"/>
      </dsp:txXfrm>
    </dsp:sp>
    <dsp:sp modelId="{E23DA532-04BA-4E56-819A-26527EF4B04D}">
      <dsp:nvSpPr>
        <dsp:cNvPr id="0" name=""/>
        <dsp:cNvSpPr/>
      </dsp:nvSpPr>
      <dsp:spPr>
        <a:xfrm>
          <a:off x="0" y="5113513"/>
          <a:ext cx="6513603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100" kern="1200" dirty="0"/>
        </a:p>
      </dsp:txBody>
      <dsp:txXfrm>
        <a:off x="0" y="5113513"/>
        <a:ext cx="6513603" cy="662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772C3-7290-4421-A18F-7B7FEE98018D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8A2FF-FE03-4033-9FDC-05B63FA42E64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81EF8-CE09-44C5-90D3-1F3C2237B824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Running on Linux</a:t>
          </a:r>
        </a:p>
      </dsp:txBody>
      <dsp:txXfrm>
        <a:off x="14692" y="3775213"/>
        <a:ext cx="2981250" cy="720000"/>
      </dsp:txXfrm>
    </dsp:sp>
    <dsp:sp modelId="{9EE25899-B102-425C-9EEF-CF6D9D2F6B78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93047-6A41-4C84-89F8-A8B26028CB63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10505-CB3F-4AAC-A472-E927A33959ED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Mono vs .NET Core (Pre/Post 3.0)</a:t>
          </a:r>
        </a:p>
      </dsp:txBody>
      <dsp:txXfrm>
        <a:off x="3517661" y="3775213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22D3A-C85E-4FB1-8B1C-969517616FFA}">
      <dsp:nvSpPr>
        <dsp:cNvPr id="0" name=""/>
        <dsp:cNvSpPr/>
      </dsp:nvSpPr>
      <dsp:spPr>
        <a:xfrm>
          <a:off x="0" y="56750"/>
          <a:ext cx="6513603" cy="12232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File API</a:t>
          </a:r>
        </a:p>
      </dsp:txBody>
      <dsp:txXfrm>
        <a:off x="59713" y="116463"/>
        <a:ext cx="6394177" cy="1103809"/>
      </dsp:txXfrm>
    </dsp:sp>
    <dsp:sp modelId="{EE4BF169-0547-4E92-AF2E-A59DAD8FDB3B}">
      <dsp:nvSpPr>
        <dsp:cNvPr id="0" name=""/>
        <dsp:cNvSpPr/>
      </dsp:nvSpPr>
      <dsp:spPr>
        <a:xfrm>
          <a:off x="0" y="1279985"/>
          <a:ext cx="6513603" cy="1953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kern="1200"/>
            <a:t>Linux loves File APIs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kern="1200" dirty="0"/>
            <a:t>Not available for all pins (like I</a:t>
          </a:r>
          <a:r>
            <a:rPr lang="en-US" sz="4000" kern="1200" baseline="30000" dirty="0"/>
            <a:t>2</a:t>
          </a:r>
          <a:r>
            <a:rPr lang="en-US" sz="4000" kern="1200" dirty="0"/>
            <a:t>C)</a:t>
          </a:r>
        </a:p>
      </dsp:txBody>
      <dsp:txXfrm>
        <a:off x="0" y="1279985"/>
        <a:ext cx="6513603" cy="1953044"/>
      </dsp:txXfrm>
    </dsp:sp>
    <dsp:sp modelId="{FF54A9B1-51B9-4EBC-8F5D-FA85A190D5B7}">
      <dsp:nvSpPr>
        <dsp:cNvPr id="0" name=""/>
        <dsp:cNvSpPr/>
      </dsp:nvSpPr>
      <dsp:spPr>
        <a:xfrm>
          <a:off x="0" y="3233030"/>
          <a:ext cx="6513603" cy="12232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P/Invoke</a:t>
          </a:r>
        </a:p>
      </dsp:txBody>
      <dsp:txXfrm>
        <a:off x="59713" y="3292743"/>
        <a:ext cx="6394177" cy="1103809"/>
      </dsp:txXfrm>
    </dsp:sp>
    <dsp:sp modelId="{9A74DCD6-5D25-4704-9E3D-8EF568F7FDA9}">
      <dsp:nvSpPr>
        <dsp:cNvPr id="0" name=""/>
        <dsp:cNvSpPr/>
      </dsp:nvSpPr>
      <dsp:spPr>
        <a:xfrm>
          <a:off x="0" y="4456265"/>
          <a:ext cx="6513603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kern="1200"/>
            <a:t>For performance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kern="1200"/>
            <a:t>Requires low-level code</a:t>
          </a:r>
        </a:p>
      </dsp:txBody>
      <dsp:txXfrm>
        <a:off x="0" y="4456265"/>
        <a:ext cx="6513603" cy="1372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F8318-E86C-492D-B4A0-68A9B892BC47}">
      <dsp:nvSpPr>
        <dsp:cNvPr id="0" name=""/>
        <dsp:cNvSpPr/>
      </dsp:nvSpPr>
      <dsp:spPr>
        <a:xfrm>
          <a:off x="51" y="62961"/>
          <a:ext cx="4913783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.NET Core</a:t>
          </a:r>
        </a:p>
      </dsp:txBody>
      <dsp:txXfrm>
        <a:off x="51" y="62961"/>
        <a:ext cx="4913783" cy="633600"/>
      </dsp:txXfrm>
    </dsp:sp>
    <dsp:sp modelId="{3AFBDDDE-1037-47F5-BE11-EE7134F460E8}">
      <dsp:nvSpPr>
        <dsp:cNvPr id="0" name=""/>
        <dsp:cNvSpPr/>
      </dsp:nvSpPr>
      <dsp:spPr>
        <a:xfrm>
          <a:off x="51" y="696561"/>
          <a:ext cx="4913783" cy="33214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Specify `linux-arm` architecture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Self Contained if you desire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Can’t be done on ARM device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`dotnet publish ./RaspbianNetCoreDemo -c Release -r linux-arm --self-contained`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~\bin\Release\netcoreapp3.0\linux-arm\publish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`dotnet RaspbianNetCoreDemo .dll`</a:t>
          </a:r>
        </a:p>
      </dsp:txBody>
      <dsp:txXfrm>
        <a:off x="51" y="696561"/>
        <a:ext cx="4913783" cy="3321450"/>
      </dsp:txXfrm>
    </dsp:sp>
    <dsp:sp modelId="{E6E85719-258C-4A55-B950-587002E870A6}">
      <dsp:nvSpPr>
        <dsp:cNvPr id="0" name=""/>
        <dsp:cNvSpPr/>
      </dsp:nvSpPr>
      <dsp:spPr>
        <a:xfrm>
          <a:off x="5601764" y="62961"/>
          <a:ext cx="4913783" cy="633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Mono</a:t>
          </a:r>
        </a:p>
      </dsp:txBody>
      <dsp:txXfrm>
        <a:off x="5601764" y="62961"/>
        <a:ext cx="4913783" cy="633600"/>
      </dsp:txXfrm>
    </dsp:sp>
    <dsp:sp modelId="{FB32D79E-8372-4E04-985B-4D3F4D8C8369}">
      <dsp:nvSpPr>
        <dsp:cNvPr id="0" name=""/>
        <dsp:cNvSpPr/>
      </dsp:nvSpPr>
      <dsp:spPr>
        <a:xfrm>
          <a:off x="5601764" y="696561"/>
          <a:ext cx="4913783" cy="332145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Can be done on ARM device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Compile with MonoDevelop on Linux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`mono RaspbianNetCoreDemo.exe`</a:t>
          </a:r>
        </a:p>
      </dsp:txBody>
      <dsp:txXfrm>
        <a:off x="5601764" y="696561"/>
        <a:ext cx="4913783" cy="3321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8E148-558D-4770-9793-1B99D72A4933}">
      <dsp:nvSpPr>
        <dsp:cNvPr id="0" name=""/>
        <dsp:cNvSpPr/>
      </dsp:nvSpPr>
      <dsp:spPr>
        <a:xfrm>
          <a:off x="0" y="20504"/>
          <a:ext cx="10515600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Limited Language Feature Support</a:t>
          </a:r>
        </a:p>
      </dsp:txBody>
      <dsp:txXfrm>
        <a:off x="39809" y="60313"/>
        <a:ext cx="10435982" cy="735872"/>
      </dsp:txXfrm>
    </dsp:sp>
    <dsp:sp modelId="{61CAF3EC-2FAB-4649-ADF3-1F827D1D96B4}">
      <dsp:nvSpPr>
        <dsp:cNvPr id="0" name=""/>
        <dsp:cNvSpPr/>
      </dsp:nvSpPr>
      <dsp:spPr>
        <a:xfrm>
          <a:off x="0" y="835994"/>
          <a:ext cx="105156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No Generics</a:t>
          </a:r>
        </a:p>
      </dsp:txBody>
      <dsp:txXfrm>
        <a:off x="0" y="835994"/>
        <a:ext cx="10515600" cy="563040"/>
      </dsp:txXfrm>
    </dsp:sp>
    <dsp:sp modelId="{2539C2FC-4466-432D-8949-3595C53A7C5A}">
      <dsp:nvSpPr>
        <dsp:cNvPr id="0" name=""/>
        <dsp:cNvSpPr/>
      </dsp:nvSpPr>
      <dsp:spPr>
        <a:xfrm>
          <a:off x="0" y="1399034"/>
          <a:ext cx="10515600" cy="81549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Limited MCU Selection</a:t>
          </a:r>
        </a:p>
      </dsp:txBody>
      <dsp:txXfrm>
        <a:off x="39809" y="1438843"/>
        <a:ext cx="10435982" cy="735872"/>
      </dsp:txXfrm>
    </dsp:sp>
    <dsp:sp modelId="{2F3442BB-65DF-47C1-8397-232B86265AC3}">
      <dsp:nvSpPr>
        <dsp:cNvPr id="0" name=""/>
        <dsp:cNvSpPr/>
      </dsp:nvSpPr>
      <dsp:spPr>
        <a:xfrm>
          <a:off x="0" y="2312444"/>
          <a:ext cx="10515600" cy="81549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Required VS Extension</a:t>
          </a:r>
        </a:p>
      </dsp:txBody>
      <dsp:txXfrm>
        <a:off x="39809" y="2352253"/>
        <a:ext cx="10435982" cy="735872"/>
      </dsp:txXfrm>
    </dsp:sp>
    <dsp:sp modelId="{591DDA84-61E6-4DBC-930D-7F5AD86DC8AD}">
      <dsp:nvSpPr>
        <dsp:cNvPr id="0" name=""/>
        <dsp:cNvSpPr/>
      </dsp:nvSpPr>
      <dsp:spPr>
        <a:xfrm>
          <a:off x="0" y="3127934"/>
          <a:ext cx="10515600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Only worked on Community Version of VS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Maxed out at VS 2015</a:t>
          </a:r>
        </a:p>
      </dsp:txBody>
      <dsp:txXfrm>
        <a:off x="0" y="3127934"/>
        <a:ext cx="10515600" cy="9325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F4539-6163-4C85-B077-62C94A5C9021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468E1-EF11-4B82-8B54-1E17735D31B1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41D7F-9B01-461C-8461-367B909426E8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Created by Wilderness Labs</a:t>
          </a:r>
        </a:p>
      </dsp:txBody>
      <dsp:txXfrm>
        <a:off x="1131174" y="4597"/>
        <a:ext cx="5382429" cy="979371"/>
      </dsp:txXfrm>
    </dsp:sp>
    <dsp:sp modelId="{A7650BD6-09FB-4A96-A8C2-82876582A682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623AB-4551-47D5-8327-BD51CF67A23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309D9-C2C7-44AE-B05D-67CF1D93C63D}">
      <dsp:nvSpPr>
        <dsp:cNvPr id="0" name=""/>
        <dsp:cNvSpPr/>
      </dsp:nvSpPr>
      <dsp:spPr>
        <a:xfrm>
          <a:off x="1131174" y="1228812"/>
          <a:ext cx="2931121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.NET Standard 2.0</a:t>
          </a:r>
        </a:p>
      </dsp:txBody>
      <dsp:txXfrm>
        <a:off x="1131174" y="1228812"/>
        <a:ext cx="2931121" cy="979371"/>
      </dsp:txXfrm>
    </dsp:sp>
    <dsp:sp modelId="{F3CF77D4-B99D-43D6-8A62-C678B5F5F4A0}">
      <dsp:nvSpPr>
        <dsp:cNvPr id="0" name=""/>
        <dsp:cNvSpPr/>
      </dsp:nvSpPr>
      <dsp:spPr>
        <a:xfrm>
          <a:off x="4062296" y="1228812"/>
          <a:ext cx="2451307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Runs on top of Mono Runtime</a:t>
          </a:r>
        </a:p>
      </dsp:txBody>
      <dsp:txXfrm>
        <a:off x="4062296" y="1228812"/>
        <a:ext cx="2451307" cy="979371"/>
      </dsp:txXfrm>
    </dsp:sp>
    <dsp:sp modelId="{8ADC67BC-4F32-43BD-BC32-BD0C689A9F2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A85EC-F7D6-4211-AAC3-B8E548B2CC0E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050D5-E3CE-440F-893F-3C346D233123}">
      <dsp:nvSpPr>
        <dsp:cNvPr id="0" name=""/>
        <dsp:cNvSpPr/>
      </dsp:nvSpPr>
      <dsp:spPr>
        <a:xfrm>
          <a:off x="1131174" y="2453027"/>
          <a:ext cx="2931121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Board</a:t>
          </a:r>
        </a:p>
      </dsp:txBody>
      <dsp:txXfrm>
        <a:off x="1131174" y="2453027"/>
        <a:ext cx="2931121" cy="979371"/>
      </dsp:txXfrm>
    </dsp:sp>
    <dsp:sp modelId="{DC68E47E-1127-4899-8285-23DCAB37A383}">
      <dsp:nvSpPr>
        <dsp:cNvPr id="0" name=""/>
        <dsp:cNvSpPr/>
      </dsp:nvSpPr>
      <dsp:spPr>
        <a:xfrm>
          <a:off x="4062296" y="2453027"/>
          <a:ext cx="2451307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Code is Available!</a:t>
          </a:r>
        </a:p>
      </dsp:txBody>
      <dsp:txXfrm>
        <a:off x="4062296" y="2453027"/>
        <a:ext cx="2451307" cy="979371"/>
      </dsp:txXfrm>
    </dsp:sp>
    <dsp:sp modelId="{B6ADDDE5-5DDE-4A5F-88A8-264428F4756C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0ACD1-3B0D-473B-BD82-1FFE476417AF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C6102-1E9D-47E5-A937-12BD0E811A93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Documentation: </a:t>
          </a:r>
          <a:r>
            <a:rPr lang="en-US" sz="1900" kern="1200">
              <a:hlinkClick xmlns:r="http://schemas.openxmlformats.org/officeDocument/2006/relationships" r:id="rId9"/>
            </a:rPr>
            <a:t>beta-developer.wildernesslabs.co</a:t>
          </a:r>
          <a:endParaRPr lang="en-US" sz="1900" kern="1200"/>
        </a:p>
      </dsp:txBody>
      <dsp:txXfrm>
        <a:off x="1131174" y="3677241"/>
        <a:ext cx="5382429" cy="979371"/>
      </dsp:txXfrm>
    </dsp:sp>
    <dsp:sp modelId="{60C15176-F8B0-4489-8A17-8D1739F1C744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C296C-7807-4178-80E7-79736B49EFE1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A8147-4593-4C6A-B641-D3F86D86ABA3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Very Early Days</a:t>
          </a:r>
        </a:p>
      </dsp:txBody>
      <dsp:txXfrm>
        <a:off x="1131174" y="4901456"/>
        <a:ext cx="5382429" cy="9793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3E611-D002-4E0B-A5D8-D96433AAF146}">
      <dsp:nvSpPr>
        <dsp:cNvPr id="0" name=""/>
        <dsp:cNvSpPr/>
      </dsp:nvSpPr>
      <dsp:spPr>
        <a:xfrm>
          <a:off x="51" y="175564"/>
          <a:ext cx="4913783" cy="13468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Hastlayer</a:t>
          </a:r>
        </a:p>
      </dsp:txBody>
      <dsp:txXfrm>
        <a:off x="51" y="175564"/>
        <a:ext cx="4913783" cy="1346822"/>
      </dsp:txXfrm>
    </dsp:sp>
    <dsp:sp modelId="{C0FAF57D-4B7C-47DC-88CA-57B73274078D}">
      <dsp:nvSpPr>
        <dsp:cNvPr id="0" name=""/>
        <dsp:cNvSpPr/>
      </dsp:nvSpPr>
      <dsp:spPr>
        <a:xfrm>
          <a:off x="51" y="1522387"/>
          <a:ext cx="4913783" cy="26533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/>
            <a:t>C# on FPGA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/>
            <a:t>Open Source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>
              <a:hlinkClick xmlns:r="http://schemas.openxmlformats.org/officeDocument/2006/relationships" r:id="rId1"/>
            </a:rPr>
            <a:t>https://hastlayer.com</a:t>
          </a:r>
          <a:endParaRPr lang="en-US" sz="3700" kern="1200"/>
        </a:p>
      </dsp:txBody>
      <dsp:txXfrm>
        <a:off x="51" y="1522387"/>
        <a:ext cx="4913783" cy="2653385"/>
      </dsp:txXfrm>
    </dsp:sp>
    <dsp:sp modelId="{A2515029-519B-4C30-BA73-EEC2F9486A86}">
      <dsp:nvSpPr>
        <dsp:cNvPr id="0" name=""/>
        <dsp:cNvSpPr/>
      </dsp:nvSpPr>
      <dsp:spPr>
        <a:xfrm>
          <a:off x="5601764" y="175564"/>
          <a:ext cx="4913783" cy="134682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Azure Functions for Edge Computing</a:t>
          </a:r>
        </a:p>
      </dsp:txBody>
      <dsp:txXfrm>
        <a:off x="5601764" y="175564"/>
        <a:ext cx="4913783" cy="1346822"/>
      </dsp:txXfrm>
    </dsp:sp>
    <dsp:sp modelId="{8DE20A7C-CC9A-4FE3-A66D-EBD01F3CAB1A}">
      <dsp:nvSpPr>
        <dsp:cNvPr id="0" name=""/>
        <dsp:cNvSpPr/>
      </dsp:nvSpPr>
      <dsp:spPr>
        <a:xfrm>
          <a:off x="5601764" y="1522387"/>
          <a:ext cx="4913783" cy="265338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/>
            <a:t>Business-logic Azure Function in a Docker Container on Device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/>
            <a:t>IoT Thing</a:t>
          </a:r>
        </a:p>
      </dsp:txBody>
      <dsp:txXfrm>
        <a:off x="5601764" y="1522387"/>
        <a:ext cx="4913783" cy="2653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grammerAl/Presentations-20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icrosoftIoT.WindowsIoTCoreProjectTemplatesforVS15" TargetMode="External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guides/Getting_Started/Downloads/index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43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Online at: </a:t>
            </a:r>
            <a:r>
              <a:rPr lang="en-US">
                <a:solidFill>
                  <a:schemeClr val="accent1"/>
                </a:solidFill>
                <a:hlinkClick r:id="rId2"/>
              </a:rPr>
              <a:t>github.com/ProgrammerAl/Presentations-2019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412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No quick start templates built into VS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  <a:p>
            <a:r>
              <a:rPr lang="en-US" dirty="0"/>
              <a:t>Free OS if no screen</a:t>
            </a:r>
          </a:p>
          <a:p>
            <a:pPr lvl="1"/>
            <a:r>
              <a:rPr lang="en-US" dirty="0"/>
              <a:t>Or screen under 10”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IoT Dashboard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Handles downloading Windows Versions</a:t>
            </a:r>
          </a:p>
          <a:p>
            <a:r>
              <a:rPr lang="en-US"/>
              <a:t>Puts Windows IoT onto SD Cards</a:t>
            </a:r>
          </a:p>
          <a:p>
            <a:r>
              <a:rPr lang="en-US"/>
              <a:t>Remotely connects to IoT Devices</a:t>
            </a:r>
          </a:p>
          <a:p>
            <a:pPr lvl="1"/>
            <a:r>
              <a:rPr lang="en-US"/>
              <a:t>Run commands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9F3F6-C350-4D53-B99D-B666028D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448" y="2584174"/>
            <a:ext cx="6049855" cy="42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Windows 10 IoT -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Download/Install IoT Core Dashboard</a:t>
            </a:r>
          </a:p>
          <a:p>
            <a:pPr lvl="1"/>
            <a:r>
              <a:rPr lang="en-US">
                <a:hlinkClick r:id="rId2"/>
              </a:rPr>
              <a:t>https://docs.microsoft.com/en-us/windows/iot-core/downloads</a:t>
            </a:r>
            <a:r>
              <a:rPr lang="en-US"/>
              <a:t> </a:t>
            </a:r>
          </a:p>
          <a:p>
            <a:r>
              <a:rPr lang="en-US"/>
              <a:t>Create New Project in VS</a:t>
            </a:r>
          </a:p>
          <a:p>
            <a:pPr lvl="1"/>
            <a:r>
              <a:rPr lang="en-US"/>
              <a:t>Install extension for new project templates</a:t>
            </a:r>
          </a:p>
          <a:p>
            <a:pPr lvl="2"/>
            <a:r>
              <a:rPr lang="en-US">
                <a:hlinkClick r:id="rId3"/>
              </a:rPr>
              <a:t>https://marketplace.visualstudio.com/items?itemName=MicrosoftIoT.WindowsIoTCoreProjectTemplatesforVS15</a:t>
            </a:r>
            <a:endParaRPr lang="en-US"/>
          </a:p>
          <a:p>
            <a:r>
              <a:rPr lang="en-US"/>
              <a:t>Debug Remotely</a:t>
            </a:r>
          </a:p>
          <a:p>
            <a:pPr lvl="1"/>
            <a:r>
              <a:rPr lang="en-US"/>
              <a:t>VS can find the target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.NET on Raspberry Pi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4C1CEF-5B79-447E-B3AD-9D5021EAC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828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Doesn’t feel as loved as .NET Core</a:t>
            </a:r>
          </a:p>
          <a:p>
            <a:r>
              <a:rPr lang="en-US" dirty="0"/>
              <a:t>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Compile on-board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On-board debugging</a:t>
            </a:r>
          </a:p>
          <a:p>
            <a:r>
              <a:rPr lang="en-US" dirty="0"/>
              <a:t>Installed with apt-get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pPr lvl="1"/>
            <a:r>
              <a:rPr lang="en-US" dirty="0"/>
              <a:t>Only on VS Code</a:t>
            </a:r>
          </a:p>
          <a:p>
            <a:r>
              <a:rPr lang="en-US" dirty="0"/>
              <a:t>Can’t compile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GPIO Support for Raspberry Pi in .NET Core 3.0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Pin Access on Linux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34D639-AA73-4CC5-BA4C-EA2C192AAE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50782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41EC3-E009-4D22-A766-31E934F3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/>
              <a:t>Compiling Apps</a:t>
            </a:r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0D5F681-C28C-4539-99E1-3F837ADDE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322770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075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623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 - 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More Active Development</a:t>
            </a:r>
            <a:endParaRPr lang="en-US" dirty="0"/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 Deep Dive</a:t>
            </a:r>
          </a:p>
          <a:p>
            <a:r>
              <a:rPr lang="en-US" dirty="0"/>
              <a:t>Native C/C++*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hardware with .NET</a:t>
            </a:r>
          </a:p>
          <a:p>
            <a:pPr lvl="1"/>
            <a:endParaRPr lang="en-US" dirty="0"/>
          </a:p>
          <a:p>
            <a:r>
              <a:rPr lang="en-US" dirty="0"/>
              <a:t>Compare and Contrast Overview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/>
              <a:t>Cons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D86EE1-E9BA-427F-B4EB-3C0D79C65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12957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FEZ Board</a:t>
            </a:r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21" y="1853210"/>
            <a:ext cx="5941068" cy="22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en-US" sz="2000"/>
              <a:t>Fast and Easy</a:t>
            </a:r>
          </a:p>
          <a:p>
            <a:r>
              <a:rPr lang="en-US" sz="2000"/>
              <a:t>Arduino Pin Compatible</a:t>
            </a:r>
          </a:p>
          <a:p>
            <a:r>
              <a:rPr lang="en-US" sz="2000"/>
              <a:t>$10 – Lowest Price</a:t>
            </a:r>
          </a:p>
          <a:p>
            <a:r>
              <a:rPr lang="en-US" sz="2000"/>
              <a:t>ARM Cortex-M4</a:t>
            </a:r>
          </a:p>
          <a:p>
            <a:r>
              <a:rPr lang="en-US" sz="2000"/>
              <a:t>512 KByte flash</a:t>
            </a:r>
          </a:p>
          <a:p>
            <a:r>
              <a:rPr lang="en-US" sz="2000"/>
              <a:t>96 KByte SRAM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TinyCLR OS –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https://docs.ghielectronics.com/software/tinyclr/getting-started.html</a:t>
            </a:r>
            <a:endParaRPr lang="en-US"/>
          </a:p>
          <a:p>
            <a:r>
              <a:rPr lang="en-US" sz="2400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https://marketplace.visualstudio.com/items?itemName=ghielectronics.tinyclr-projectsystem</a:t>
            </a:r>
            <a:r>
              <a:rPr lang="en-US"/>
              <a:t> </a:t>
            </a:r>
          </a:p>
          <a:p>
            <a:r>
              <a:rPr lang="en-US" sz="2400"/>
              <a:t>Create new project</a:t>
            </a:r>
          </a:p>
          <a:p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07" b="3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103" b="3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Config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Application to update device Firmware</a:t>
            </a:r>
          </a:p>
          <a:p>
            <a:r>
              <a:rPr lang="en-US"/>
              <a:t>Debug board</a:t>
            </a:r>
          </a:p>
          <a:p>
            <a:r>
              <a:rPr lang="en-US"/>
              <a:t>Might need this on first use of new board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9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Meadow Board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5EC97E-D36D-4660-BB84-99D78577DC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42477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DF692A-7851-4976-8693-83D96008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36" y="105763"/>
            <a:ext cx="8313575" cy="66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98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Very early days</a:t>
            </a:r>
          </a:p>
          <a:p>
            <a:pPr lvl="1"/>
            <a:r>
              <a:rPr lang="en-US" dirty="0"/>
              <a:t>Beta product for now</a:t>
            </a:r>
          </a:p>
          <a:p>
            <a:r>
              <a:rPr lang="en-US" dirty="0"/>
              <a:t>Connecting over Vagrant VM is very different</a:t>
            </a:r>
          </a:p>
          <a:p>
            <a:r>
              <a:rPr lang="en-US" dirty="0"/>
              <a:t>Creating .NET Framework App/DLLs feels off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Windows/MacOS/Linux Support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55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 - Dev Machine -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Follow Instructions per OS</a:t>
            </a:r>
          </a:p>
          <a:p>
            <a:pPr lvl="1"/>
            <a:r>
              <a:rPr lang="en-US" dirty="0"/>
              <a:t>Windows, Linux, and MacOS</a:t>
            </a:r>
          </a:p>
          <a:p>
            <a:r>
              <a:rPr lang="en-US" dirty="0"/>
              <a:t>Install VirtualBox</a:t>
            </a:r>
          </a:p>
          <a:p>
            <a:r>
              <a:rPr lang="en-US" dirty="0"/>
              <a:t>Install Vagrant</a:t>
            </a:r>
          </a:p>
          <a:p>
            <a:r>
              <a:rPr lang="en-US" dirty="0" err="1"/>
              <a:t>dfu-util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Used to send Meadow OS and/or Your App to Meadow board</a:t>
            </a:r>
          </a:p>
          <a:p>
            <a:pPr lvl="1"/>
            <a:r>
              <a:rPr lang="en-US" dirty="0"/>
              <a:t>* This </a:t>
            </a:r>
            <a:r>
              <a:rPr lang="en-US" dirty="0" err="1"/>
              <a:t>util</a:t>
            </a:r>
            <a:r>
              <a:rPr lang="en-US" dirty="0"/>
              <a:t> comes with Vagrant setup. Download to your OS if you want to</a:t>
            </a:r>
          </a:p>
          <a:p>
            <a:r>
              <a:rPr lang="en-US" dirty="0"/>
              <a:t>Downloads Link</a:t>
            </a:r>
          </a:p>
          <a:p>
            <a:pPr lvl="1"/>
            <a:r>
              <a:rPr lang="en-US" dirty="0">
                <a:hlinkClick r:id="rId2"/>
              </a:rPr>
              <a:t>http://beta-developer.wildernesslabs.co/guides/Getting_Started/Downloads/index.html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B16C-E36D-41EC-B0F4-7007F570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D8FF-22FD-4E5C-8DAC-6330EEBD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 software for development machines</a:t>
            </a:r>
          </a:p>
          <a:p>
            <a:r>
              <a:rPr lang="en-US" dirty="0"/>
              <a:t>After installing, create a Working Folder</a:t>
            </a:r>
          </a:p>
          <a:p>
            <a:r>
              <a:rPr lang="en-US" dirty="0"/>
              <a:t>Download custom Vagrant file and config.sh from Wilderness Labs</a:t>
            </a:r>
          </a:p>
          <a:p>
            <a:r>
              <a:rPr lang="en-US" dirty="0"/>
              <a:t>Copy/Paste </a:t>
            </a:r>
            <a:r>
              <a:rPr lang="en-US" dirty="0" err="1"/>
              <a:t>Vagrantfile</a:t>
            </a:r>
            <a:r>
              <a:rPr lang="en-US" dirty="0"/>
              <a:t> and config.sh to Working Folder</a:t>
            </a:r>
          </a:p>
          <a:p>
            <a:r>
              <a:rPr lang="en-US" dirty="0"/>
              <a:t>From command line, run `vagrant up` to initialize the space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6A1D4-E744-4489-99A5-743821F6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57570"/>
            <a:ext cx="6785738" cy="17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7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Getting Board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Purchase ST-Link V2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For connecting Meadow board to host computer over USB</a:t>
            </a:r>
          </a:p>
          <a:p>
            <a:r>
              <a:rPr lang="en-US" sz="2000">
                <a:solidFill>
                  <a:schemeClr val="bg1"/>
                </a:solidFill>
              </a:rPr>
              <a:t>Download ST-Link software</a:t>
            </a:r>
          </a:p>
          <a:p>
            <a:r>
              <a:rPr lang="en-US" sz="2000">
                <a:solidFill>
                  <a:schemeClr val="bg1"/>
                </a:solidFill>
              </a:rPr>
              <a:t>Download dfu-util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Device Firmware Upgrade Utilities</a:t>
            </a:r>
          </a:p>
          <a:p>
            <a:r>
              <a:rPr lang="en-US" sz="2000">
                <a:solidFill>
                  <a:schemeClr val="bg1"/>
                </a:solidFill>
              </a:rPr>
              <a:t>Flash Meadow Board with dfu-util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endParaRPr lang="en-US" sz="2000">
              <a:solidFill>
                <a:schemeClr val="bg1"/>
              </a:solidFill>
            </a:endParaRP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129543"/>
            <a:ext cx="6250769" cy="443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3D43C-3159-4F66-8773-0018AD9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Writing a Meadow App in VS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81D4-4ACB-467F-AAA0-C2765AF73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Create new Console App</a:t>
            </a:r>
          </a:p>
          <a:p>
            <a:pPr lvl="1"/>
            <a:r>
              <a:rPr lang="en-US" dirty="0"/>
              <a:t>.NET Framework 4.7.1</a:t>
            </a:r>
          </a:p>
          <a:p>
            <a:pPr lvl="1"/>
            <a:r>
              <a:rPr lang="en-US" dirty="0"/>
              <a:t>Same on MacOS, just extra steps</a:t>
            </a:r>
          </a:p>
          <a:p>
            <a:r>
              <a:rPr lang="en-US" sz="2400"/>
              <a:t>Add the Meadow.Core NuGet package</a:t>
            </a:r>
          </a:p>
          <a:p>
            <a:r>
              <a:rPr lang="en-US" sz="2400"/>
              <a:t>Change assembly name to app</a:t>
            </a:r>
          </a:p>
          <a:p>
            <a:pPr lvl="1"/>
            <a:r>
              <a:rPr lang="en-US" dirty="0"/>
              <a:t>Meadow OS is hard coded to only run ‘app.exe’</a:t>
            </a:r>
          </a:p>
          <a:p>
            <a:pPr lvl="1"/>
            <a:r>
              <a:rPr lang="en-US" dirty="0"/>
              <a:t>Not sure if this is temporary</a:t>
            </a:r>
          </a:p>
          <a:p>
            <a:r>
              <a:rPr lang="en-US" sz="2400"/>
              <a:t>Create any Class Libraries as .NET Framework</a:t>
            </a:r>
          </a:p>
          <a:p>
            <a:pPr lvl="1"/>
            <a:r>
              <a:rPr lang="en-US" dirty="0"/>
              <a:t>Not Standard</a:t>
            </a:r>
          </a:p>
        </p:txBody>
      </p:sp>
    </p:spTree>
    <p:extLst>
      <p:ext uri="{BB962C8B-B14F-4D97-AF65-F5344CB8AC3E}">
        <p14:creationId xmlns:p14="http://schemas.microsoft.com/office/powerpoint/2010/main" val="3101195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5ED-5138-470E-9883-3267589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to/Running On a 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408-0664-4CF3-AB57-D6C43458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Copy/Paste files from /bin to the ~/</a:t>
            </a:r>
            <a:r>
              <a:rPr lang="en-US" dirty="0" err="1"/>
              <a:t>tmp</a:t>
            </a:r>
            <a:r>
              <a:rPr lang="en-US" dirty="0"/>
              <a:t> folder in your Vagrant working folder</a:t>
            </a:r>
          </a:p>
          <a:p>
            <a:r>
              <a:rPr lang="en-US" dirty="0"/>
              <a:t>Start Vagrant VM</a:t>
            </a:r>
          </a:p>
          <a:p>
            <a:r>
              <a:rPr lang="en-US" dirty="0"/>
              <a:t>Connect ST-Link to Meadow</a:t>
            </a:r>
          </a:p>
          <a:p>
            <a:r>
              <a:rPr lang="en-US" dirty="0"/>
              <a:t>Within Vagrant, verify connection to Meadow with `</a:t>
            </a:r>
            <a:r>
              <a:rPr lang="en-US" dirty="0" err="1"/>
              <a:t>lusb</a:t>
            </a:r>
            <a:r>
              <a:rPr lang="en-US" dirty="0"/>
              <a:t>` command</a:t>
            </a:r>
          </a:p>
          <a:p>
            <a:r>
              <a:rPr lang="en-US" dirty="0"/>
              <a:t>Run `./start.sh &amp;` </a:t>
            </a:r>
          </a:p>
          <a:p>
            <a:r>
              <a:rPr lang="en-US" dirty="0"/>
              <a:t>Start GDB with `</a:t>
            </a:r>
            <a:r>
              <a:rPr lang="en-US" dirty="0" err="1"/>
              <a:t>gdb</a:t>
            </a:r>
            <a:r>
              <a:rPr lang="en-US" dirty="0"/>
              <a:t>` command</a:t>
            </a:r>
          </a:p>
          <a:p>
            <a:r>
              <a:rPr lang="en-US" dirty="0"/>
              <a:t>At prompt, enter `target remote :4242`</a:t>
            </a:r>
          </a:p>
          <a:p>
            <a:r>
              <a:rPr lang="en-US" dirty="0"/>
              <a:t>Enter `c` to start your app.exe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10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26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4152-3711-4D98-BE11-67CB54AE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Extras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EDD5A1E-198F-4866-B23A-CF5D8A757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51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468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199-1231-4B39-9E05-3F5CB3E09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Shameless Self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B06D-A803-481E-BB9E-CEC4484C3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@ProgrammerAL</a:t>
            </a:r>
          </a:p>
          <a:p>
            <a:r>
              <a:rPr lang="en-US" sz="2400"/>
              <a:t>ProgrammerAL.com</a:t>
            </a:r>
          </a:p>
          <a:p>
            <a:r>
              <a:rPr lang="en-US" sz="2400"/>
              <a:t>Developer Side Quests Podcast</a:t>
            </a:r>
          </a:p>
          <a:p>
            <a:pPr lvl="1"/>
            <a:r>
              <a:rPr lang="en-US" dirty="0"/>
              <a:t>Looking for Guests</a:t>
            </a:r>
          </a:p>
          <a:p>
            <a:r>
              <a:rPr lang="en-US" sz="2400"/>
              <a:t>Level 34 Pokémon Go Trainer</a:t>
            </a:r>
          </a:p>
          <a:p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ader">
            <a:extLst>
              <a:ext uri="{FF2B5EF4-FFF2-40B4-BE49-F238E27FC236}">
                <a16:creationId xmlns:a16="http://schemas.microsoft.com/office/drawing/2014/main" id="{102A0C54-BAF5-4446-961D-1C01E48C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6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SparkFun Ambient Light Sensor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8" y="2475196"/>
            <a:ext cx="4894016" cy="4037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2400"/>
              <a:t>APDS-9301</a:t>
            </a:r>
          </a:p>
          <a:p>
            <a:r>
              <a:rPr lang="en-US" sz="2400">
                <a:hlinkClick r:id="rId3"/>
              </a:rPr>
              <a:t>https://www.sparkfun.com/products/14350</a:t>
            </a: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I²C Protocol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Eye Squared See</a:t>
            </a:r>
          </a:p>
          <a:p>
            <a:r>
              <a:rPr lang="en-US"/>
              <a:t>Synchronous Protocol</a:t>
            </a:r>
          </a:p>
          <a:p>
            <a:r>
              <a:rPr lang="en-US"/>
              <a:t>Requires Hardware Support</a:t>
            </a:r>
          </a:p>
          <a:p>
            <a:r>
              <a:rPr lang="en-US"/>
              <a:t>Message Process</a:t>
            </a:r>
          </a:p>
          <a:p>
            <a:pPr lvl="1"/>
            <a:r>
              <a:rPr lang="en-US"/>
              <a:t>Writing Data</a:t>
            </a:r>
          </a:p>
          <a:p>
            <a:pPr lvl="2"/>
            <a:r>
              <a:rPr lang="en-US"/>
              <a:t>Write Out Register</a:t>
            </a:r>
          </a:p>
          <a:p>
            <a:pPr lvl="2"/>
            <a:r>
              <a:rPr lang="en-US"/>
              <a:t>Write Out Each Byte</a:t>
            </a:r>
          </a:p>
          <a:p>
            <a:pPr lvl="1"/>
            <a:r>
              <a:rPr lang="en-US"/>
              <a:t>Reading Data</a:t>
            </a:r>
          </a:p>
          <a:p>
            <a:pPr lvl="2"/>
            <a:r>
              <a:rPr lang="en-US"/>
              <a:t>Write Out Register</a:t>
            </a:r>
          </a:p>
          <a:p>
            <a:pPr lvl="2"/>
            <a:r>
              <a:rPr lang="en-US"/>
              <a:t>Read Each Byte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82B8E8-747A-40FD-AED4-ADB55BDD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75618"/>
            <a:ext cx="631595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Options with 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over Linux</a:t>
            </a:r>
          </a:p>
          <a:p>
            <a:r>
              <a:rPr lang="en-US" dirty="0"/>
              <a:t>.NET Core over Linux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Review</a:t>
            </a:r>
            <a:b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Windows 10 IoT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0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Windows 10 IoT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D7057D-6372-4FE2-8975-B83256A30B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057158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Microsoft Office PowerPoint</Application>
  <PresentationFormat>Widescreen</PresentationFormat>
  <Paragraphs>244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.NET of Things</vt:lpstr>
      <vt:lpstr>This is:</vt:lpstr>
      <vt:lpstr>Demo App</vt:lpstr>
      <vt:lpstr>SparkFun Ambient Light Sensor</vt:lpstr>
      <vt:lpstr>I²C Protocol</vt:lpstr>
      <vt:lpstr>Raspberry Pi</vt:lpstr>
      <vt:lpstr>Three Options with .NET on Raspberry Pi</vt:lpstr>
      <vt:lpstr>Code Review Windows 10 IoT</vt:lpstr>
      <vt:lpstr>Windows 10 IoT</vt:lpstr>
      <vt:lpstr>Good</vt:lpstr>
      <vt:lpstr>IoT Dashboard</vt:lpstr>
      <vt:lpstr>Windows 10 IoT - Getting Setup</vt:lpstr>
      <vt:lpstr>.NET on Raspberry Pi</vt:lpstr>
      <vt:lpstr>Good</vt:lpstr>
      <vt:lpstr>Good</vt:lpstr>
      <vt:lpstr>Pin Access on Linux</vt:lpstr>
      <vt:lpstr>Compiling Apps</vt:lpstr>
      <vt:lpstr>Code Review</vt:lpstr>
      <vt:lpstr>History Lesson - .NET MicroFramework</vt:lpstr>
      <vt:lpstr>Cons</vt:lpstr>
      <vt:lpstr>TinyCLR OS</vt:lpstr>
      <vt:lpstr>FEZ Board</vt:lpstr>
      <vt:lpstr>TinyCLR OS – Getting Setup</vt:lpstr>
      <vt:lpstr>TinyCLR Config</vt:lpstr>
      <vt:lpstr>Good</vt:lpstr>
      <vt:lpstr>Code Review</vt:lpstr>
      <vt:lpstr>Meadow Board</vt:lpstr>
      <vt:lpstr>PowerPoint Presentation</vt:lpstr>
      <vt:lpstr>PowerPoint Presentation</vt:lpstr>
      <vt:lpstr>Good</vt:lpstr>
      <vt:lpstr>Getting Setup - Dev Machine - Windows</vt:lpstr>
      <vt:lpstr>Setup Vagrant</vt:lpstr>
      <vt:lpstr>Getting Board Setup</vt:lpstr>
      <vt:lpstr>Writing a Meadow App in VS</vt:lpstr>
      <vt:lpstr>Deploying to/Running On a Meadow Board</vt:lpstr>
      <vt:lpstr>Code Review</vt:lpstr>
      <vt:lpstr>Extras</vt:lpstr>
      <vt:lpstr>Shameless Self Promotion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1</cp:revision>
  <dcterms:created xsi:type="dcterms:W3CDTF">2019-03-29T00:47:32Z</dcterms:created>
  <dcterms:modified xsi:type="dcterms:W3CDTF">2019-03-29T00:47:35Z</dcterms:modified>
</cp:coreProperties>
</file>